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5046"/>
  </p:normalViewPr>
  <p:slideViewPr>
    <p:cSldViewPr snapToGrid="0">
      <p:cViewPr varScale="1">
        <p:scale>
          <a:sx n="91" d="100"/>
          <a:sy n="91" d="100"/>
        </p:scale>
        <p:origin x="504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D56CAB9-3357-9B30-498A-803F3AB9AF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DDBCCBA1-D565-11C4-86D6-FFAD160AF0B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E6213FD-38E0-EE06-4B62-5CEF3AD152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94852BD5-A662-4C4E-0B32-A47B29F465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6720045-C02B-47C8-20C2-4F0B3C29E9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209041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9F113B3-C8C9-B852-AD46-7A0FEAE15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6375E322-328C-6C7F-6BE1-835EF32FF9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1E98CF17-8C61-9550-3958-E648343BD7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83FCFAEB-F924-FD93-BDF6-FAD8D22AE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18A433F8-6D2D-A6DF-D193-F3289F15CD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2779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2CFE8DF6-D681-4DA7-C407-35F7543621E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DCB76C76-88D1-865E-3E92-272F469B5D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6C6C117-DAA9-10C7-8F40-4F2CA1A78D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346CA324-9E4E-771A-219A-2E53C6DDFF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4390DFB-74AB-8A25-06A1-7D1965642C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162755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A3FD32B-F554-E9EF-3125-00DB1BE6FEA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F047CC0-10AA-21EB-FB05-498B49D466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6A6F667F-4B33-9BEB-1E53-32CD4BC218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BAFA7EA8-12F9-B96C-A9DB-7A8580ACCE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7D021EAC-84F0-ECE7-461A-BADEBE713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573526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8A565849-85DF-1436-9E3F-D1E5A2AB37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DE55910A-8060-15FF-BC4E-B2AE28FA36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433AA98D-5BCB-263C-3FBC-223CEBFDFF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459E15-7013-A1C8-DAB2-AE0ACCAC5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86EF57C-4BB1-436A-C158-DF64AF8646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10306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D09D6E7A-CA0E-2C8F-97CA-D54FC06E7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062544A-23A0-858E-A8F1-0BDEE932D10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BBEEF76A-4EFA-1CD3-91F4-F4219022C7F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4952BCF-6E15-A43D-B077-45FB59F234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B2A3A0D-7DCB-05E9-877F-FE0445F517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27C2CA5-7318-C78D-5C18-468D217D5B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223294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9E952A93-CA73-9515-A3FB-600D32CB6B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385F4BE3-C163-945C-EA90-BE1D607459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06CA8D9D-B8BB-57D4-0B22-EEF5A3F94F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1E5B9866-DBCA-F759-8F22-19B6328B177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8BA0B0EF-3675-DD04-ABA9-5B96504975D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B7BD8D94-FA81-8AE7-EC48-7880FF39CA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C5635DE5-FFF2-286A-368E-6E5DA281E8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F3660FC9-3700-9382-7727-233AB4BE52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6851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2634872-8ABB-5231-6F4D-08E1326E56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D4D9B16C-04E5-29BB-88A4-466FA262CB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5422E420-5A20-C893-D627-BBB8D56CCD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8C696B8B-3FFC-D366-F560-AA8ED7448E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590386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B2F04BA9-1C32-D027-CD25-694B2DDABB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43B151A7-4464-AB15-8CB4-6D9A55C431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1DC05757-D59C-94B1-1748-0165834484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804299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DCC2772-00A8-94AD-5A29-F0D3D332D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62D3569-E24C-C3EA-4C26-363FAF9C8F3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7DEC9CCE-9A45-FC8F-968D-CA25A6CEF4C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57E76107-59D1-C218-D508-F6ACE0B0E4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5873CBDC-272E-EDEA-A18A-687A0081FF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BD737C66-A06F-449D-140C-70EC5E8EC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892318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AAC48DF2-9A24-EECE-D613-40A522ADDC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B1C9432D-0C60-3C54-53E6-BA2DA42001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487662AD-9DE1-D53A-FC55-DB92BE59AC4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453AD90C-AFB5-9CC5-2AFC-D9520161E1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99246E91-079F-CE40-6DD5-D67E7BF0B2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6E38B679-575B-B747-7B60-2451464A7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921161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37D60EB9-C68B-5AD0-FAC9-FE354177CC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A09D156-AAD8-4797-AC2A-71ABF3E4641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B0F2F451-D899-AAA9-14F8-3388FA204A4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003FCE-16EB-8E49-BA00-FBA51705A8C5}" type="datetimeFigureOut">
              <a:rPr lang="tr-TR" smtClean="0"/>
              <a:t>3.11.2023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D2397434-680B-C260-9187-4D6490280C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A194951B-5421-703F-F407-925D4495DD2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DD4A3-58D0-B949-8E19-C3D0C5C16E7E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98899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B8FA7BC-A3C7-F14B-96A9-581C7DCC75E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Mekan ve Siyaset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2AA80468-FB42-F85E-A45F-737F03F2549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/>
              <a:t>Konu 6</a:t>
            </a:r>
          </a:p>
          <a:p>
            <a:r>
              <a:rPr lang="tr-TR" dirty="0"/>
              <a:t>Kıvılcım Ertan</a:t>
            </a:r>
          </a:p>
        </p:txBody>
      </p:sp>
    </p:spTree>
    <p:extLst>
      <p:ext uri="{BB962C8B-B14F-4D97-AF65-F5344CB8AC3E}">
        <p14:creationId xmlns:p14="http://schemas.microsoft.com/office/powerpoint/2010/main" val="3386610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E254AA7-EB3D-C90C-D506-78195C9080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Faşizm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09C2E0A-8725-AFBB-B288-12D4872A58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sz="2800" dirty="0"/>
          </a:p>
          <a:p>
            <a:r>
              <a:rPr lang="en-US" sz="2800" dirty="0" err="1"/>
              <a:t>Faşizm</a:t>
            </a:r>
            <a:r>
              <a:rPr lang="en-US" sz="2800" dirty="0"/>
              <a:t>, </a:t>
            </a:r>
            <a:r>
              <a:rPr lang="en-US" sz="2800" dirty="0" err="1"/>
              <a:t>siyasal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tr-TR" dirty="0" smtClean="0"/>
              <a:t>ideoloji</a:t>
            </a:r>
            <a:r>
              <a:rPr lang="en-US" sz="2800" dirty="0" smtClean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liberalizm</a:t>
            </a:r>
            <a:r>
              <a:rPr lang="en-US" sz="2800" dirty="0"/>
              <a:t> </a:t>
            </a:r>
            <a:r>
              <a:rPr lang="en-US" sz="2800" dirty="0" err="1"/>
              <a:t>ile</a:t>
            </a:r>
            <a:r>
              <a:rPr lang="en-US" sz="2800" dirty="0"/>
              <a:t> </a:t>
            </a:r>
            <a:r>
              <a:rPr lang="en-US" sz="2800" dirty="0" err="1"/>
              <a:t>çok</a:t>
            </a:r>
            <a:r>
              <a:rPr lang="en-US" sz="2800" dirty="0"/>
              <a:t> </a:t>
            </a:r>
            <a:r>
              <a:rPr lang="en-US" sz="2800" dirty="0" err="1"/>
              <a:t>farklı</a:t>
            </a:r>
            <a:r>
              <a:rPr lang="en-US" sz="2800" dirty="0"/>
              <a:t> </a:t>
            </a:r>
            <a:r>
              <a:rPr lang="en-US" sz="2800" dirty="0" err="1"/>
              <a:t>olmasına</a:t>
            </a:r>
            <a:r>
              <a:rPr lang="en-US" sz="2800" dirty="0"/>
              <a:t> </a:t>
            </a:r>
            <a:r>
              <a:rPr lang="en-US" sz="2800" dirty="0" err="1"/>
              <a:t>rağmen</a:t>
            </a:r>
            <a:r>
              <a:rPr lang="en-US" sz="2800" dirty="0"/>
              <a:t>, </a:t>
            </a:r>
            <a:r>
              <a:rPr lang="en-US" sz="2800" dirty="0" err="1"/>
              <a:t>ekonomik</a:t>
            </a:r>
            <a:r>
              <a:rPr lang="en-US" sz="2800" dirty="0"/>
              <a:t> </a:t>
            </a:r>
            <a:r>
              <a:rPr lang="en-US" sz="2800" dirty="0" err="1"/>
              <a:t>sistem</a:t>
            </a:r>
            <a:r>
              <a:rPr lang="en-US" sz="2800" dirty="0"/>
              <a:t> </a:t>
            </a:r>
            <a:r>
              <a:rPr lang="en-US" sz="2800" dirty="0" err="1"/>
              <a:t>olarak</a:t>
            </a:r>
            <a:r>
              <a:rPr lang="en-US" sz="2800" dirty="0"/>
              <a:t> </a:t>
            </a:r>
            <a:r>
              <a:rPr lang="en-US" sz="2800" dirty="0" err="1"/>
              <a:t>kapitalizmden</a:t>
            </a:r>
            <a:r>
              <a:rPr lang="en-US" sz="2800" dirty="0"/>
              <a:t> </a:t>
            </a:r>
            <a:r>
              <a:rPr lang="en-US" sz="2800" dirty="0" err="1"/>
              <a:t>farklı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model </a:t>
            </a:r>
            <a:r>
              <a:rPr lang="en-US" sz="2800" dirty="0" err="1"/>
              <a:t>ortaya</a:t>
            </a:r>
            <a:r>
              <a:rPr lang="en-US" sz="2800" dirty="0"/>
              <a:t> </a:t>
            </a:r>
            <a:r>
              <a:rPr lang="en-US" sz="2800" dirty="0" err="1"/>
              <a:t>koyamamıştır</a:t>
            </a:r>
            <a:r>
              <a:rPr lang="en-US" sz="28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63059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1B9B99E-9B0C-B527-5846-864A965117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Faşizm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5FB1A547-A252-0450-AF58-DBF62927A45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sz="2800" dirty="0" err="1"/>
              <a:t>Faşizm</a:t>
            </a:r>
            <a:r>
              <a:rPr lang="en-US" sz="2800" dirty="0"/>
              <a:t> </a:t>
            </a:r>
            <a:r>
              <a:rPr lang="en-US" sz="2800" dirty="0" err="1"/>
              <a:t>teriminin</a:t>
            </a:r>
            <a:r>
              <a:rPr lang="en-US" sz="2800" dirty="0"/>
              <a:t> </a:t>
            </a:r>
            <a:r>
              <a:rPr lang="en-US" sz="2800" dirty="0" err="1"/>
              <a:t>kökeni</a:t>
            </a:r>
            <a:r>
              <a:rPr lang="en-US" sz="2800" dirty="0"/>
              <a:t>, </a:t>
            </a:r>
            <a:r>
              <a:rPr lang="en-US" sz="2800" dirty="0" err="1"/>
              <a:t>Latince</a:t>
            </a:r>
            <a:r>
              <a:rPr lang="en-US" sz="2800" dirty="0"/>
              <a:t> “Fascio” </a:t>
            </a:r>
            <a:r>
              <a:rPr lang="en-US" sz="2800" dirty="0" err="1"/>
              <a:t>kavramında</a:t>
            </a:r>
            <a:r>
              <a:rPr lang="en-US" sz="2800" dirty="0"/>
              <a:t> </a:t>
            </a:r>
            <a:r>
              <a:rPr lang="en-US" sz="2800" dirty="0" err="1"/>
              <a:t>türetilmiş</a:t>
            </a:r>
            <a:r>
              <a:rPr lang="en-US" sz="2800" dirty="0"/>
              <a:t> </a:t>
            </a:r>
            <a:r>
              <a:rPr lang="en-US" sz="2800" dirty="0" err="1"/>
              <a:t>olup</a:t>
            </a:r>
            <a:r>
              <a:rPr lang="en-US" sz="2800" dirty="0"/>
              <a:t> “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demet</a:t>
            </a:r>
            <a:r>
              <a:rPr lang="en-US" sz="2800" dirty="0"/>
              <a:t> </a:t>
            </a:r>
            <a:r>
              <a:rPr lang="en-US" sz="2800" dirty="0" err="1"/>
              <a:t>çiçek</a:t>
            </a:r>
            <a:r>
              <a:rPr lang="en-US" sz="2800" dirty="0"/>
              <a:t>” </a:t>
            </a:r>
            <a:r>
              <a:rPr lang="en-US" sz="2800" dirty="0" err="1"/>
              <a:t>ya</a:t>
            </a:r>
            <a:r>
              <a:rPr lang="en-US" sz="2800" dirty="0"/>
              <a:t> da “</a:t>
            </a:r>
            <a:r>
              <a:rPr lang="en-US" sz="2800" dirty="0" err="1"/>
              <a:t>çiçek</a:t>
            </a:r>
            <a:r>
              <a:rPr lang="en-US" sz="2800" dirty="0"/>
              <a:t> </a:t>
            </a:r>
            <a:r>
              <a:rPr lang="en-US" sz="2800" dirty="0" err="1"/>
              <a:t>demeti</a:t>
            </a:r>
            <a:r>
              <a:rPr lang="en-US" sz="2800" dirty="0"/>
              <a:t>” </a:t>
            </a:r>
            <a:r>
              <a:rPr lang="en-US" sz="2800" dirty="0" err="1"/>
              <a:t>anlamına</a:t>
            </a:r>
            <a:r>
              <a:rPr lang="en-US" sz="2800" dirty="0"/>
              <a:t> </a:t>
            </a:r>
            <a:r>
              <a:rPr lang="en-US" sz="2800" dirty="0" err="1"/>
              <a:t>gelmektedir</a:t>
            </a:r>
            <a:r>
              <a:rPr lang="en-US" sz="2800" dirty="0"/>
              <a:t>.</a:t>
            </a:r>
          </a:p>
          <a:p>
            <a:endParaRPr lang="en-US" dirty="0"/>
          </a:p>
          <a:p>
            <a:r>
              <a:rPr lang="en-US" sz="2800" dirty="0" err="1"/>
              <a:t>Buradaki</a:t>
            </a:r>
            <a:r>
              <a:rPr lang="en-US" sz="2800" dirty="0"/>
              <a:t> </a:t>
            </a:r>
            <a:r>
              <a:rPr lang="en-US" sz="2800" dirty="0" err="1"/>
              <a:t>çiçek</a:t>
            </a:r>
            <a:r>
              <a:rPr lang="en-US" sz="2800" dirty="0"/>
              <a:t> </a:t>
            </a:r>
            <a:r>
              <a:rPr lang="en-US" sz="2800" dirty="0" err="1"/>
              <a:t>demeti</a:t>
            </a:r>
            <a:r>
              <a:rPr lang="en-US" sz="2800" dirty="0"/>
              <a:t>, </a:t>
            </a:r>
            <a:r>
              <a:rPr lang="en-US" sz="2800" dirty="0" err="1"/>
              <a:t>toplumun</a:t>
            </a:r>
            <a:r>
              <a:rPr lang="en-US" sz="2800" dirty="0"/>
              <a:t> </a:t>
            </a:r>
            <a:r>
              <a:rPr lang="en-US" sz="2800" dirty="0" err="1"/>
              <a:t>bütün</a:t>
            </a:r>
            <a:r>
              <a:rPr lang="en-US" sz="2800" dirty="0"/>
              <a:t> </a:t>
            </a:r>
            <a:r>
              <a:rPr lang="en-US" sz="2800" dirty="0" err="1"/>
              <a:t>renklerinin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farklılıklarının</a:t>
            </a:r>
            <a:r>
              <a:rPr lang="en-US" sz="2800" dirty="0"/>
              <a:t> </a:t>
            </a:r>
            <a:r>
              <a:rPr lang="en-US" sz="2800" dirty="0" err="1"/>
              <a:t>tek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potada</a:t>
            </a:r>
            <a:r>
              <a:rPr lang="en-US" sz="2800" dirty="0"/>
              <a:t> </a:t>
            </a:r>
            <a:r>
              <a:rPr lang="en-US" sz="2800" dirty="0" err="1"/>
              <a:t>eritilmesini</a:t>
            </a:r>
            <a:r>
              <a:rPr lang="en-US" sz="2800" dirty="0"/>
              <a:t> </a:t>
            </a:r>
            <a:r>
              <a:rPr lang="en-US" sz="2800" dirty="0" err="1"/>
              <a:t>ifade</a:t>
            </a:r>
            <a:r>
              <a:rPr lang="en-US" sz="2800" dirty="0"/>
              <a:t> </a:t>
            </a:r>
            <a:r>
              <a:rPr lang="en-US" sz="2800" dirty="0" err="1"/>
              <a:t>etmektedir</a:t>
            </a:r>
            <a:endParaRPr lang="en-US" sz="28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3630626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2F0E3BD-E5D9-65B0-88B9-A825524797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Faşizm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7060940-4F88-6960-196A-E1B31E82FA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sz="2800" dirty="0" err="1"/>
              <a:t>Güçlü</a:t>
            </a:r>
            <a:r>
              <a:rPr lang="en-US" sz="2800" dirty="0"/>
              <a:t> </a:t>
            </a:r>
            <a:r>
              <a:rPr lang="en-US" sz="2800" dirty="0" err="1"/>
              <a:t>devlet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güçlü</a:t>
            </a:r>
            <a:r>
              <a:rPr lang="en-US" sz="2800" dirty="0"/>
              <a:t> </a:t>
            </a:r>
            <a:r>
              <a:rPr lang="en-US" sz="2800" dirty="0" err="1"/>
              <a:t>iktidar</a:t>
            </a:r>
            <a:r>
              <a:rPr lang="en-US" sz="2800" dirty="0"/>
              <a:t> </a:t>
            </a:r>
            <a:r>
              <a:rPr lang="en-US" sz="2800" dirty="0" err="1"/>
              <a:t>fikrini</a:t>
            </a:r>
            <a:r>
              <a:rPr lang="en-US" sz="2800" dirty="0"/>
              <a:t>, </a:t>
            </a:r>
            <a:r>
              <a:rPr lang="en-US" sz="2800" dirty="0" err="1"/>
              <a:t>mekana</a:t>
            </a:r>
            <a:r>
              <a:rPr lang="en-US" sz="2800" dirty="0"/>
              <a:t> </a:t>
            </a:r>
            <a:r>
              <a:rPr lang="en-US" sz="2800" dirty="0" err="1"/>
              <a:t>yansıtmak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insanı</a:t>
            </a:r>
            <a:r>
              <a:rPr lang="en-US" sz="2800" dirty="0"/>
              <a:t>/</a:t>
            </a:r>
            <a:r>
              <a:rPr lang="en-US" sz="2800" dirty="0" err="1"/>
              <a:t>bireyi</a:t>
            </a:r>
            <a:r>
              <a:rPr lang="en-US" sz="2800" dirty="0"/>
              <a:t> </a:t>
            </a:r>
            <a:r>
              <a:rPr lang="en-US" sz="2800" dirty="0" err="1"/>
              <a:t>küçülten</a:t>
            </a:r>
            <a:r>
              <a:rPr lang="en-US" sz="2800" dirty="0"/>
              <a:t> </a:t>
            </a:r>
            <a:r>
              <a:rPr lang="en-US" sz="2800" dirty="0" err="1"/>
              <a:t>ihtişamlı</a:t>
            </a:r>
            <a:r>
              <a:rPr lang="en-US" sz="2800" dirty="0"/>
              <a:t> </a:t>
            </a:r>
            <a:r>
              <a:rPr lang="en-US" sz="2800" dirty="0" err="1"/>
              <a:t>binalar</a:t>
            </a:r>
            <a:r>
              <a:rPr lang="en-US" sz="2800" dirty="0"/>
              <a:t> </a:t>
            </a:r>
            <a:r>
              <a:rPr lang="en-US" sz="2800" dirty="0" err="1"/>
              <a:t>inşa</a:t>
            </a:r>
            <a:r>
              <a:rPr lang="en-US" sz="2800" dirty="0"/>
              <a:t> </a:t>
            </a:r>
            <a:r>
              <a:rPr lang="en-US" sz="2800" dirty="0" err="1"/>
              <a:t>eden</a:t>
            </a:r>
            <a:r>
              <a:rPr lang="en-US" sz="2800" dirty="0"/>
              <a:t> </a:t>
            </a:r>
            <a:r>
              <a:rPr lang="en-US" sz="2800" dirty="0" err="1"/>
              <a:t>faşist</a:t>
            </a:r>
            <a:r>
              <a:rPr lang="en-US" sz="2800" dirty="0"/>
              <a:t> </a:t>
            </a:r>
            <a:r>
              <a:rPr lang="en-US" sz="2800" dirty="0" err="1"/>
              <a:t>yönetimler</a:t>
            </a:r>
            <a:r>
              <a:rPr lang="en-US" sz="2800" dirty="0"/>
              <a:t>, </a:t>
            </a:r>
            <a:r>
              <a:rPr lang="en-US" sz="2800" dirty="0" err="1"/>
              <a:t>güçlü</a:t>
            </a:r>
            <a:r>
              <a:rPr lang="en-US" sz="2800" dirty="0"/>
              <a:t> </a:t>
            </a:r>
            <a:r>
              <a:rPr lang="en-US" sz="2800" dirty="0" err="1"/>
              <a:t>liderlik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güçlü</a:t>
            </a:r>
            <a:r>
              <a:rPr lang="en-US" sz="2800" dirty="0"/>
              <a:t> </a:t>
            </a:r>
            <a:r>
              <a:rPr lang="en-US" sz="2800" dirty="0" err="1"/>
              <a:t>ordu</a:t>
            </a:r>
            <a:r>
              <a:rPr lang="en-US" sz="2800" dirty="0"/>
              <a:t> </a:t>
            </a:r>
            <a:r>
              <a:rPr lang="en-US" sz="2800" dirty="0" err="1"/>
              <a:t>fikrini</a:t>
            </a:r>
            <a:r>
              <a:rPr lang="en-US" sz="2800" dirty="0"/>
              <a:t> </a:t>
            </a:r>
            <a:r>
              <a:rPr lang="en-US" sz="2800" dirty="0" err="1"/>
              <a:t>topluma</a:t>
            </a:r>
            <a:r>
              <a:rPr lang="en-US" sz="2800" dirty="0"/>
              <a:t> </a:t>
            </a:r>
            <a:r>
              <a:rPr lang="en-US" sz="2800" dirty="0" err="1"/>
              <a:t>kanıtlamak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ihtişamlı</a:t>
            </a:r>
            <a:r>
              <a:rPr lang="en-US" sz="2800" dirty="0"/>
              <a:t> </a:t>
            </a:r>
            <a:r>
              <a:rPr lang="en-US" sz="2800" dirty="0" err="1"/>
              <a:t>gösteriler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tekelleşmiş</a:t>
            </a:r>
            <a:r>
              <a:rPr lang="en-US" sz="2800" dirty="0"/>
              <a:t> </a:t>
            </a:r>
            <a:r>
              <a:rPr lang="en-US" sz="2800" dirty="0" err="1"/>
              <a:t>ideolojiye</a:t>
            </a:r>
            <a:r>
              <a:rPr lang="en-US" sz="2800" dirty="0"/>
              <a:t> </a:t>
            </a:r>
            <a:r>
              <a:rPr lang="en-US" sz="2800" dirty="0" err="1"/>
              <a:t>hizmet</a:t>
            </a:r>
            <a:r>
              <a:rPr lang="en-US" sz="2800" dirty="0"/>
              <a:t> </a:t>
            </a:r>
            <a:r>
              <a:rPr lang="en-US" sz="2800" dirty="0" err="1"/>
              <a:t>eden</a:t>
            </a:r>
            <a:r>
              <a:rPr lang="en-US" sz="2800" dirty="0"/>
              <a:t> </a:t>
            </a:r>
            <a:r>
              <a:rPr lang="en-US" sz="2800" dirty="0" err="1"/>
              <a:t>medya</a:t>
            </a:r>
            <a:r>
              <a:rPr lang="en-US" sz="2800" dirty="0"/>
              <a:t> propaganda </a:t>
            </a:r>
            <a:r>
              <a:rPr lang="en-US" sz="2800" dirty="0" err="1"/>
              <a:t>sistemini</a:t>
            </a:r>
            <a:r>
              <a:rPr lang="en-US" sz="2800" dirty="0"/>
              <a:t> </a:t>
            </a:r>
            <a:r>
              <a:rPr lang="en-US" sz="2800" dirty="0" err="1"/>
              <a:t>inşa</a:t>
            </a:r>
            <a:r>
              <a:rPr lang="en-US" sz="2800" dirty="0"/>
              <a:t> </a:t>
            </a:r>
            <a:r>
              <a:rPr lang="en-US" sz="2800" dirty="0" err="1"/>
              <a:t>etmektedir</a:t>
            </a:r>
            <a:r>
              <a:rPr lang="en-US" sz="28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829660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A24E72C-ACF6-D5B3-7C47-7D8C5FDF33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Faşizm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B6D8B4C0-854B-2FF5-4206-CFD8A722A15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sz="2800" dirty="0" err="1"/>
              <a:t>Faşizmin</a:t>
            </a:r>
            <a:r>
              <a:rPr lang="en-US" sz="2800" dirty="0"/>
              <a:t> </a:t>
            </a:r>
            <a:r>
              <a:rPr lang="en-US" sz="2800" dirty="0" err="1"/>
              <a:t>mekan</a:t>
            </a:r>
            <a:r>
              <a:rPr lang="en-US" sz="2800" dirty="0"/>
              <a:t> </a:t>
            </a:r>
            <a:r>
              <a:rPr lang="en-US" sz="2800" dirty="0" err="1" smtClean="0"/>
              <a:t>ilişkisini</a:t>
            </a:r>
            <a:r>
              <a:rPr lang="en-US" sz="2800" dirty="0"/>
              <a:t>,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belirgin</a:t>
            </a:r>
            <a:r>
              <a:rPr lang="en-US" sz="2800" dirty="0"/>
              <a:t> </a:t>
            </a:r>
            <a:r>
              <a:rPr lang="en-US" sz="2800" dirty="0" err="1"/>
              <a:t>biçimde</a:t>
            </a:r>
            <a:r>
              <a:rPr lang="en-US" sz="2800" dirty="0"/>
              <a:t> 1920’li </a:t>
            </a:r>
            <a:r>
              <a:rPr lang="en-US" sz="2800" dirty="0" err="1"/>
              <a:t>yıllardan</a:t>
            </a:r>
            <a:r>
              <a:rPr lang="en-US" sz="2800" dirty="0"/>
              <a:t> </a:t>
            </a:r>
            <a:r>
              <a:rPr lang="en-US" sz="2800" dirty="0" err="1"/>
              <a:t>başlayan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sonra</a:t>
            </a:r>
            <a:r>
              <a:rPr lang="en-US" sz="2800" dirty="0"/>
              <a:t> Hitler </a:t>
            </a:r>
            <a:r>
              <a:rPr lang="en-US" sz="2800" dirty="0" err="1"/>
              <a:t>Almanyası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Mussolini </a:t>
            </a:r>
            <a:r>
              <a:rPr lang="en-US" sz="2800" dirty="0" err="1"/>
              <a:t>İtalyası’nda</a:t>
            </a:r>
            <a:r>
              <a:rPr lang="en-US" sz="2800" dirty="0"/>
              <a:t> </a:t>
            </a:r>
            <a:r>
              <a:rPr lang="en-US" sz="2800" dirty="0" err="1"/>
              <a:t>görülen</a:t>
            </a:r>
            <a:r>
              <a:rPr lang="en-US" sz="2800" dirty="0"/>
              <a:t> </a:t>
            </a:r>
            <a:r>
              <a:rPr lang="en-US" sz="2800" dirty="0" err="1"/>
              <a:t>örneklerle</a:t>
            </a:r>
            <a:r>
              <a:rPr lang="en-US" sz="2800" dirty="0"/>
              <a:t> </a:t>
            </a:r>
            <a:r>
              <a:rPr lang="en-US" sz="2800" dirty="0" err="1"/>
              <a:t>açıklayabiliriz</a:t>
            </a:r>
            <a:r>
              <a:rPr lang="en-US" sz="2800" dirty="0"/>
              <a:t>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975110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2540D315-E5AD-7622-5059-4D6C630D8F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Sosyalizm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8DA8514-1140-35D7-67E4-FE748E3AE5D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sz="2800" dirty="0" err="1"/>
              <a:t>Sosyalizm</a:t>
            </a:r>
            <a:r>
              <a:rPr lang="en-US" sz="2800" dirty="0"/>
              <a:t> </a:t>
            </a:r>
            <a:r>
              <a:rPr lang="en-US" sz="2800" dirty="0" err="1"/>
              <a:t>ise</a:t>
            </a:r>
            <a:r>
              <a:rPr lang="en-US" sz="2800" dirty="0"/>
              <a:t> </a:t>
            </a:r>
            <a:r>
              <a:rPr lang="en-US" sz="2800" dirty="0" err="1"/>
              <a:t>özel</a:t>
            </a:r>
            <a:r>
              <a:rPr lang="en-US" sz="2800" dirty="0"/>
              <a:t> </a:t>
            </a:r>
            <a:r>
              <a:rPr lang="en-US" sz="2800" dirty="0" err="1"/>
              <a:t>mülkiyetin</a:t>
            </a:r>
            <a:r>
              <a:rPr lang="en-US" sz="2800" dirty="0"/>
              <a:t> </a:t>
            </a:r>
            <a:r>
              <a:rPr lang="en-US" sz="2800" dirty="0" err="1"/>
              <a:t>ortadan</a:t>
            </a:r>
            <a:r>
              <a:rPr lang="en-US" sz="2800" dirty="0"/>
              <a:t> </a:t>
            </a:r>
            <a:r>
              <a:rPr lang="en-US" sz="2800" dirty="0" err="1"/>
              <a:t>kaldırılması</a:t>
            </a:r>
            <a:r>
              <a:rPr lang="en-US" sz="2800" dirty="0"/>
              <a:t>, </a:t>
            </a:r>
            <a:r>
              <a:rPr lang="en-US" sz="2800" dirty="0" err="1"/>
              <a:t>planlama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devletin</a:t>
            </a:r>
            <a:r>
              <a:rPr lang="en-US" sz="2800" dirty="0"/>
              <a:t> her </a:t>
            </a:r>
            <a:r>
              <a:rPr lang="en-US" sz="2800" dirty="0" err="1"/>
              <a:t>alanı</a:t>
            </a:r>
            <a:r>
              <a:rPr lang="en-US" sz="2800" dirty="0"/>
              <a:t> </a:t>
            </a:r>
            <a:r>
              <a:rPr lang="en-US" sz="2800" dirty="0" err="1"/>
              <a:t>düzenlemesi</a:t>
            </a:r>
            <a:r>
              <a:rPr lang="en-US" sz="2800" dirty="0"/>
              <a:t> </a:t>
            </a:r>
            <a:r>
              <a:rPr lang="en-US" sz="2800" dirty="0" err="1"/>
              <a:t>nedeniyle</a:t>
            </a:r>
            <a:r>
              <a:rPr lang="en-US" sz="2800" dirty="0"/>
              <a:t> </a:t>
            </a:r>
            <a:r>
              <a:rPr lang="en-US" sz="2800" dirty="0" err="1"/>
              <a:t>serbest</a:t>
            </a:r>
            <a:r>
              <a:rPr lang="en-US" sz="2800" dirty="0"/>
              <a:t> </a:t>
            </a:r>
            <a:r>
              <a:rPr lang="en-US" sz="2800" dirty="0" err="1"/>
              <a:t>piyasa</a:t>
            </a:r>
            <a:r>
              <a:rPr lang="en-US" sz="2800" dirty="0"/>
              <a:t> </a:t>
            </a:r>
            <a:r>
              <a:rPr lang="en-US" sz="2800" dirty="0" err="1"/>
              <a:t>ekonomisini</a:t>
            </a:r>
            <a:r>
              <a:rPr lang="en-US" sz="2800" dirty="0"/>
              <a:t> </a:t>
            </a:r>
            <a:r>
              <a:rPr lang="en-US" sz="2800" dirty="0" err="1"/>
              <a:t>yansıtan</a:t>
            </a:r>
            <a:r>
              <a:rPr lang="en-US" sz="2800" dirty="0"/>
              <a:t> </a:t>
            </a:r>
            <a:r>
              <a:rPr lang="en-US" sz="2800" dirty="0" err="1"/>
              <a:t>kapitalist</a:t>
            </a:r>
            <a:r>
              <a:rPr lang="en-US" sz="2800" dirty="0"/>
              <a:t> </a:t>
            </a:r>
            <a:r>
              <a:rPr lang="en-US" sz="2800" dirty="0" err="1"/>
              <a:t>ekonomiden</a:t>
            </a:r>
            <a:r>
              <a:rPr lang="en-US" sz="2800" dirty="0"/>
              <a:t> </a:t>
            </a:r>
            <a:r>
              <a:rPr lang="en-US" sz="2800" dirty="0" err="1"/>
              <a:t>tümüyle</a:t>
            </a:r>
            <a:r>
              <a:rPr lang="en-US" sz="2800" dirty="0"/>
              <a:t> </a:t>
            </a:r>
            <a:r>
              <a:rPr lang="en-US" sz="2800" dirty="0" err="1"/>
              <a:t>farklı</a:t>
            </a:r>
            <a:r>
              <a:rPr lang="en-US" sz="2800" dirty="0"/>
              <a:t> </a:t>
            </a:r>
            <a:r>
              <a:rPr lang="en-US" sz="2800" dirty="0" err="1"/>
              <a:t>bir</a:t>
            </a:r>
            <a:r>
              <a:rPr lang="en-US" sz="2800" dirty="0"/>
              <a:t> </a:t>
            </a:r>
            <a:r>
              <a:rPr lang="en-US" sz="2800" dirty="0" err="1"/>
              <a:t>anlayışa</a:t>
            </a:r>
            <a:r>
              <a:rPr lang="en-US" sz="2800" dirty="0"/>
              <a:t> </a:t>
            </a:r>
            <a:r>
              <a:rPr lang="en-US" sz="2800" dirty="0" err="1"/>
              <a:t>sahiptir</a:t>
            </a:r>
            <a:r>
              <a:rPr lang="en-US" sz="2800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956132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EC0CCC-E224-363F-6026-66A6F24F3B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Sosyalizm ve Mekan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4E06BAEE-E91F-C85B-A317-DB82C79412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tr-TR" dirty="0"/>
          </a:p>
          <a:p>
            <a:r>
              <a:rPr lang="en-US" sz="2800" dirty="0" err="1"/>
              <a:t>Farklı</a:t>
            </a:r>
            <a:r>
              <a:rPr lang="en-US" sz="2800" dirty="0"/>
              <a:t> </a:t>
            </a:r>
            <a:r>
              <a:rPr lang="en-US" sz="2800" dirty="0" err="1"/>
              <a:t>Sosyalist</a:t>
            </a:r>
            <a:r>
              <a:rPr lang="en-US" sz="2800" dirty="0"/>
              <a:t> </a:t>
            </a:r>
            <a:r>
              <a:rPr lang="en-US" sz="2800" dirty="0" err="1"/>
              <a:t>ülkelerde</a:t>
            </a:r>
            <a:r>
              <a:rPr lang="en-US" sz="2800" dirty="0"/>
              <a:t> </a:t>
            </a:r>
            <a:r>
              <a:rPr lang="en-US" sz="2800" dirty="0" err="1"/>
              <a:t>farklı</a:t>
            </a:r>
            <a:r>
              <a:rPr lang="en-US" sz="2800" dirty="0"/>
              <a:t> </a:t>
            </a:r>
            <a:r>
              <a:rPr lang="en-US" sz="2800" dirty="0" err="1"/>
              <a:t>sosyalist</a:t>
            </a:r>
            <a:r>
              <a:rPr lang="en-US" sz="2800" dirty="0"/>
              <a:t> </a:t>
            </a:r>
            <a:r>
              <a:rPr lang="en-US" sz="2800" dirty="0" err="1"/>
              <a:t>pratikler</a:t>
            </a:r>
            <a:r>
              <a:rPr lang="en-US" sz="2800" dirty="0"/>
              <a:t> </a:t>
            </a:r>
            <a:r>
              <a:rPr lang="en-US" sz="2800" dirty="0" err="1"/>
              <a:t>ortaya</a:t>
            </a:r>
            <a:r>
              <a:rPr lang="en-US" sz="2800" dirty="0"/>
              <a:t> </a:t>
            </a:r>
            <a:r>
              <a:rPr lang="en-US" sz="2800" dirty="0" err="1"/>
              <a:t>çıktığı</a:t>
            </a:r>
            <a:r>
              <a:rPr lang="en-US" sz="2800" dirty="0"/>
              <a:t> </a:t>
            </a:r>
            <a:r>
              <a:rPr lang="en-US" sz="2800" dirty="0" err="1"/>
              <a:t>için</a:t>
            </a:r>
            <a:r>
              <a:rPr lang="en-US" sz="2800" dirty="0"/>
              <a:t> </a:t>
            </a:r>
            <a:r>
              <a:rPr lang="en-US" sz="2800" dirty="0" err="1"/>
              <a:t>mekan</a:t>
            </a:r>
            <a:r>
              <a:rPr lang="en-US" sz="2800" dirty="0"/>
              <a:t> </a:t>
            </a:r>
            <a:r>
              <a:rPr lang="en-US" sz="2800" dirty="0" err="1"/>
              <a:t>tasarımlarında</a:t>
            </a:r>
            <a:r>
              <a:rPr lang="en-US" sz="2800" dirty="0"/>
              <a:t> da </a:t>
            </a:r>
            <a:r>
              <a:rPr lang="en-US" sz="2800" dirty="0" err="1"/>
              <a:t>farklı</a:t>
            </a:r>
            <a:r>
              <a:rPr lang="en-US" sz="2800" dirty="0"/>
              <a:t> </a:t>
            </a:r>
            <a:r>
              <a:rPr lang="en-US" sz="2800" dirty="0" err="1"/>
              <a:t>formlar</a:t>
            </a:r>
            <a:r>
              <a:rPr lang="en-US" sz="2800" dirty="0"/>
              <a:t> </a:t>
            </a:r>
            <a:r>
              <a:rPr lang="en-US" sz="2800" dirty="0" err="1"/>
              <a:t>görülmüştür</a:t>
            </a:r>
            <a:r>
              <a:rPr lang="en-US" sz="2800" dirty="0"/>
              <a:t>. </a:t>
            </a:r>
          </a:p>
          <a:p>
            <a:r>
              <a:rPr lang="en-US" sz="2800" dirty="0" err="1"/>
              <a:t>Örneğin</a:t>
            </a:r>
            <a:r>
              <a:rPr lang="en-US" sz="2800" dirty="0"/>
              <a:t> </a:t>
            </a:r>
            <a:r>
              <a:rPr lang="en-US" sz="2800" dirty="0" err="1"/>
              <a:t>Sovyetler</a:t>
            </a:r>
            <a:r>
              <a:rPr lang="en-US" sz="2800" dirty="0"/>
              <a:t> </a:t>
            </a:r>
            <a:r>
              <a:rPr lang="en-US" sz="2800" dirty="0" err="1"/>
              <a:t>Birliği</a:t>
            </a:r>
            <a:r>
              <a:rPr lang="en-US" sz="2800" dirty="0"/>
              <a:t> </a:t>
            </a:r>
            <a:r>
              <a:rPr lang="en-US" sz="2800" dirty="0" err="1"/>
              <a:t>pratiğinde</a:t>
            </a:r>
            <a:r>
              <a:rPr lang="en-US" sz="2800" dirty="0"/>
              <a:t> </a:t>
            </a:r>
            <a:r>
              <a:rPr lang="en-US" sz="2800" dirty="0" err="1"/>
              <a:t>başkentin</a:t>
            </a:r>
            <a:r>
              <a:rPr lang="en-US" sz="2800" dirty="0"/>
              <a:t> </a:t>
            </a:r>
            <a:r>
              <a:rPr lang="en-US" sz="2800" dirty="0" err="1"/>
              <a:t>önemsendiği</a:t>
            </a:r>
            <a:r>
              <a:rPr lang="en-US" sz="2800" dirty="0"/>
              <a:t>, </a:t>
            </a:r>
            <a:r>
              <a:rPr lang="en-US" sz="2800" dirty="0" err="1"/>
              <a:t>işçi</a:t>
            </a:r>
            <a:r>
              <a:rPr lang="en-US" sz="2800" dirty="0"/>
              <a:t> </a:t>
            </a:r>
            <a:r>
              <a:rPr lang="en-US" sz="2800" dirty="0" err="1"/>
              <a:t>sınıfjna</a:t>
            </a:r>
            <a:r>
              <a:rPr lang="en-US" sz="2800" dirty="0"/>
              <a:t> </a:t>
            </a:r>
            <a:r>
              <a:rPr lang="en-US" sz="2800" dirty="0" err="1"/>
              <a:t>dayanan</a:t>
            </a:r>
            <a:r>
              <a:rPr lang="en-US" sz="2800" dirty="0"/>
              <a:t> </a:t>
            </a:r>
            <a:r>
              <a:rPr lang="en-US" sz="2800" dirty="0" err="1"/>
              <a:t>mekansal</a:t>
            </a:r>
            <a:r>
              <a:rPr lang="en-US" sz="2800" dirty="0"/>
              <a:t> </a:t>
            </a:r>
            <a:r>
              <a:rPr lang="en-US" sz="2800" dirty="0" err="1"/>
              <a:t>planlamalar</a:t>
            </a:r>
            <a:r>
              <a:rPr lang="en-US" sz="2800" dirty="0"/>
              <a:t> </a:t>
            </a:r>
            <a:r>
              <a:rPr lang="en-US" sz="2800" dirty="0" err="1"/>
              <a:t>öne</a:t>
            </a:r>
            <a:r>
              <a:rPr lang="en-US" sz="2800" dirty="0"/>
              <a:t> </a:t>
            </a:r>
            <a:r>
              <a:rPr lang="en-US" sz="2800" dirty="0" err="1"/>
              <a:t>çıkarken</a:t>
            </a:r>
            <a:r>
              <a:rPr lang="en-US" sz="2800" dirty="0"/>
              <a:t>, </a:t>
            </a:r>
            <a:r>
              <a:rPr lang="en-US" sz="2800" dirty="0" err="1"/>
              <a:t>Çin’de</a:t>
            </a:r>
            <a:r>
              <a:rPr lang="en-US" sz="2800" dirty="0"/>
              <a:t> Mao </a:t>
            </a:r>
            <a:r>
              <a:rPr lang="en-US" sz="2800" dirty="0" err="1"/>
              <a:t>önderliğinde</a:t>
            </a:r>
            <a:r>
              <a:rPr lang="en-US" sz="2800" dirty="0"/>
              <a:t> </a:t>
            </a:r>
            <a:r>
              <a:rPr lang="en-US" sz="2800" dirty="0" err="1"/>
              <a:t>köylülere</a:t>
            </a:r>
            <a:r>
              <a:rPr lang="en-US" sz="2800" dirty="0"/>
              <a:t> </a:t>
            </a:r>
            <a:r>
              <a:rPr lang="en-US" sz="2800" dirty="0" err="1"/>
              <a:t>ve</a:t>
            </a:r>
            <a:r>
              <a:rPr lang="en-US" sz="2800" dirty="0"/>
              <a:t> </a:t>
            </a:r>
            <a:r>
              <a:rPr lang="en-US" sz="2800" dirty="0" err="1"/>
              <a:t>kırsal</a:t>
            </a:r>
            <a:r>
              <a:rPr lang="en-US" sz="2800" dirty="0"/>
              <a:t> </a:t>
            </a:r>
            <a:r>
              <a:rPr lang="en-US" sz="2800" dirty="0" err="1"/>
              <a:t>nüfusa</a:t>
            </a:r>
            <a:r>
              <a:rPr lang="en-US" sz="2800" dirty="0"/>
              <a:t> </a:t>
            </a:r>
            <a:r>
              <a:rPr lang="en-US" sz="2800" dirty="0" err="1"/>
              <a:t>dayanan</a:t>
            </a:r>
            <a:r>
              <a:rPr lang="en-US" sz="2800" dirty="0"/>
              <a:t> </a:t>
            </a:r>
            <a:r>
              <a:rPr lang="en-US" sz="2800" dirty="0" err="1"/>
              <a:t>daha</a:t>
            </a:r>
            <a:r>
              <a:rPr lang="en-US" sz="2800" dirty="0"/>
              <a:t> </a:t>
            </a:r>
            <a:r>
              <a:rPr lang="en-US" sz="2800" dirty="0" err="1"/>
              <a:t>farklı</a:t>
            </a:r>
            <a:r>
              <a:rPr lang="en-US" sz="2800" dirty="0"/>
              <a:t> </a:t>
            </a:r>
            <a:r>
              <a:rPr lang="en-US" sz="2800" dirty="0" err="1"/>
              <a:t>modeller</a:t>
            </a:r>
            <a:r>
              <a:rPr lang="en-US" sz="2800" dirty="0"/>
              <a:t> </a:t>
            </a:r>
            <a:r>
              <a:rPr lang="en-US" sz="2800" dirty="0" err="1"/>
              <a:t>ortaya</a:t>
            </a:r>
            <a:r>
              <a:rPr lang="en-US" sz="2800" dirty="0"/>
              <a:t> </a:t>
            </a:r>
            <a:r>
              <a:rPr lang="en-US" sz="2800" dirty="0" err="1"/>
              <a:t>çıkmıştır</a:t>
            </a:r>
            <a:r>
              <a:rPr lang="en-US" sz="2800"/>
              <a:t>. </a:t>
            </a:r>
          </a:p>
          <a:p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1184205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</TotalTime>
  <Words>222</Words>
  <Application>Microsoft Office PowerPoint</Application>
  <PresentationFormat>Geniş ekran</PresentationFormat>
  <Paragraphs>24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Office Teması</vt:lpstr>
      <vt:lpstr>Mekan ve Siyaset</vt:lpstr>
      <vt:lpstr>Faşizm ve Mekan</vt:lpstr>
      <vt:lpstr>Faşizm ve Mekan</vt:lpstr>
      <vt:lpstr>Faşizm ve Mekan</vt:lpstr>
      <vt:lpstr>Faşizm ve Mekan</vt:lpstr>
      <vt:lpstr>Sosyalizm ve Mekan</vt:lpstr>
      <vt:lpstr>Sosyalizm ve Mekan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Mekan ve Siyaset</dc:title>
  <dc:creator>Kıvılcım Ertan</dc:creator>
  <cp:lastModifiedBy>KIVILCIM ERTAN</cp:lastModifiedBy>
  <cp:revision>8</cp:revision>
  <dcterms:created xsi:type="dcterms:W3CDTF">2023-10-29T15:26:48Z</dcterms:created>
  <dcterms:modified xsi:type="dcterms:W3CDTF">2023-11-03T10:16:05Z</dcterms:modified>
</cp:coreProperties>
</file>