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046"/>
  </p:normalViewPr>
  <p:slideViewPr>
    <p:cSldViewPr snapToGrid="0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56CAB9-3357-9B30-498A-803F3AB9A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DBCCBA1-D565-11C4-86D6-FFAD160AF0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6213FD-38E0-EE06-4B62-5CEF3AD15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852BD5-A662-4C4E-0B32-A47B29F46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720045-C02B-47C8-20C2-4F0B3C29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9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F113B3-C8C9-B852-AD46-7A0FEAE15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375E322-328C-6C7F-6BE1-835EF32FF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98CF17-8C61-9550-3958-E648343BD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FCFAEB-F924-FD93-BDF6-FAD8D22AE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8A433F8-6D2D-A6DF-D193-F3289F15C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27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CFE8DF6-D681-4DA7-C407-35F7543621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CB76C76-88D1-865E-3E92-272F469B5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6C117-DAA9-10C7-8F40-4F2CA1A78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6CA324-9E4E-771A-219A-2E53C6DDF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90DFB-74AB-8A25-06A1-7D1965642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27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3FD32B-F554-E9EF-3125-00DB1BE6F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047CC0-10AA-21EB-FB05-498B49D46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A6F667F-4B33-9BEB-1E53-32CD4BC21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FA7EA8-12F9-B96C-A9DB-7A8580ACC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021EAC-84F0-ECE7-461A-BADEBE713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35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565849-85DF-1436-9E3F-D1E5A2AB3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E55910A-8060-15FF-BC4E-B2AE28FA3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3AA98D-5BCB-263C-3FBC-223CEBFDF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459E15-7013-A1C8-DAB2-AE0ACCAC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6EF57C-4BB1-436A-C158-DF64AF864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30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9D6E7A-CA0E-2C8F-97CA-D54FC06E7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62544A-23A0-858E-A8F1-0BDEE932D1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EEF76A-4EFA-1CD3-91F4-F4219022C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4952BCF-6E15-A43D-B077-45FB59F23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B2A3A0D-7DCB-05E9-877F-FE0445F51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7C2CA5-7318-C78D-5C18-468D217D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32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952A93-CA73-9515-A3FB-600D32CB6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85F4BE3-C163-945C-EA90-BE1D60745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6CA8D9D-B8BB-57D4-0B22-EEF5A3F94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E5B9866-DBCA-F759-8F22-19B6328B17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BA0B0EF-3675-DD04-ABA9-5B96504975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7BD8D94-FA81-8AE7-EC48-7880FF39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5635DE5-FFF2-286A-368E-6E5DA281E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3660FC9-3700-9382-7727-233AB4BE5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85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634872-8ABB-5231-6F4D-08E1326E5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D9B16C-04E5-29BB-88A4-466FA262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422E420-5A20-C893-D627-BBB8D56CC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C696B8B-3FFC-D366-F560-AA8ED7448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038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2F04BA9-1C32-D027-CD25-694B2DDA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3B151A7-4464-AB15-8CB4-6D9A55C43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DC05757-D59C-94B1-1748-016583448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042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CC2772-00A8-94AD-5A29-F0D3D332D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2D3569-E24C-C3EA-4C26-363FAF9C8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DEC9CCE-9A45-FC8F-968D-CA25A6CEF4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7E76107-59D1-C218-D508-F6ACE0B0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873CBDC-272E-EDEA-A18A-687A0081F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D737C66-A06F-449D-140C-70EC5E8EC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23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C48DF2-9A24-EECE-D613-40A522ADD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1C9432D-0C60-3C54-53E6-BA2DA4200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87662AD-9DE1-D53A-FC55-DB92BE59A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53AD90C-AFB5-9CC5-2AFC-D9520161E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9246E91-079F-CE40-6DD5-D67E7BF0B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E38B679-575B-B747-7B60-2451464A7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16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7D60EB9-C68B-5AD0-FAC9-FE354177C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A09D156-AAD8-4797-AC2A-71ABF3E46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F2F451-D899-AAA9-14F8-3388FA204A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03FCE-16EB-8E49-BA00-FBA51705A8C5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2397434-680B-C260-9187-4D6490280C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94951B-5421-703F-F407-925D4495D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DD4A3-58D0-B949-8E19-C3D0C5C16E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88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8FA7BC-A3C7-F14B-96A9-581C7DCC75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A80468-FB42-F85E-A45F-737F03F254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6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338661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254AA7-EB3D-C90C-D506-78195C908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Faşizm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9C2E0A-8725-AFBB-B288-12D4872A5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 err="1"/>
              <a:t>Faşizm</a:t>
            </a:r>
            <a:r>
              <a:rPr lang="en-US" sz="2800" dirty="0"/>
              <a:t>, </a:t>
            </a:r>
            <a:r>
              <a:rPr lang="en-US" sz="2800" dirty="0" err="1"/>
              <a:t>siyasal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tr-TR" dirty="0" smtClean="0"/>
              <a:t>ideoloji</a:t>
            </a:r>
            <a:r>
              <a:rPr lang="en-US" sz="2800" dirty="0" smtClean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liberalizm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çok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olmasına</a:t>
            </a:r>
            <a:r>
              <a:rPr lang="en-US" sz="2800" dirty="0"/>
              <a:t> </a:t>
            </a:r>
            <a:r>
              <a:rPr lang="en-US" sz="2800" dirty="0" err="1"/>
              <a:t>rağmen</a:t>
            </a:r>
            <a:r>
              <a:rPr lang="en-US" sz="2800" dirty="0"/>
              <a:t>, </a:t>
            </a:r>
            <a:r>
              <a:rPr lang="en-US" sz="2800" dirty="0" err="1"/>
              <a:t>ekonomik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kapitalizmden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model </a:t>
            </a:r>
            <a:r>
              <a:rPr lang="en-US" sz="2800" dirty="0" err="1"/>
              <a:t>ortaya</a:t>
            </a:r>
            <a:r>
              <a:rPr lang="en-US" sz="2800" dirty="0"/>
              <a:t> </a:t>
            </a:r>
            <a:r>
              <a:rPr lang="en-US" sz="2800" dirty="0" err="1"/>
              <a:t>koyamamıştır</a:t>
            </a:r>
            <a:r>
              <a:rPr lang="en-US" sz="28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3059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B9B99E-9B0C-B527-5846-864A96511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Faşizm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B1A547-A252-0450-AF58-DBF62927A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 err="1"/>
              <a:t>Faşizm</a:t>
            </a:r>
            <a:r>
              <a:rPr lang="en-US" sz="2800" dirty="0"/>
              <a:t> </a:t>
            </a:r>
            <a:r>
              <a:rPr lang="en-US" sz="2800" dirty="0" err="1"/>
              <a:t>teriminin</a:t>
            </a:r>
            <a:r>
              <a:rPr lang="en-US" sz="2800" dirty="0"/>
              <a:t> </a:t>
            </a:r>
            <a:r>
              <a:rPr lang="en-US" sz="2800" dirty="0" err="1"/>
              <a:t>kökeni</a:t>
            </a:r>
            <a:r>
              <a:rPr lang="en-US" sz="2800" dirty="0"/>
              <a:t>, </a:t>
            </a:r>
            <a:r>
              <a:rPr lang="en-US" sz="2800" dirty="0" err="1"/>
              <a:t>Latince</a:t>
            </a:r>
            <a:r>
              <a:rPr lang="en-US" sz="2800" dirty="0"/>
              <a:t> “Fascio” </a:t>
            </a:r>
            <a:r>
              <a:rPr lang="en-US" sz="2800" dirty="0" err="1"/>
              <a:t>kavramında</a:t>
            </a:r>
            <a:r>
              <a:rPr lang="en-US" sz="2800" dirty="0"/>
              <a:t> </a:t>
            </a:r>
            <a:r>
              <a:rPr lang="en-US" sz="2800" dirty="0" err="1"/>
              <a:t>türetilmiş</a:t>
            </a:r>
            <a:r>
              <a:rPr lang="en-US" sz="2800" dirty="0"/>
              <a:t> </a:t>
            </a:r>
            <a:r>
              <a:rPr lang="en-US" sz="2800" dirty="0" err="1"/>
              <a:t>olup</a:t>
            </a:r>
            <a:r>
              <a:rPr lang="en-US" sz="2800" dirty="0"/>
              <a:t> “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demet</a:t>
            </a:r>
            <a:r>
              <a:rPr lang="en-US" sz="2800" dirty="0"/>
              <a:t> </a:t>
            </a:r>
            <a:r>
              <a:rPr lang="en-US" sz="2800" dirty="0" err="1"/>
              <a:t>çiçek</a:t>
            </a:r>
            <a:r>
              <a:rPr lang="en-US" sz="2800" dirty="0"/>
              <a:t>” </a:t>
            </a:r>
            <a:r>
              <a:rPr lang="en-US" sz="2800" dirty="0" err="1"/>
              <a:t>ya</a:t>
            </a:r>
            <a:r>
              <a:rPr lang="en-US" sz="2800" dirty="0"/>
              <a:t> da “</a:t>
            </a:r>
            <a:r>
              <a:rPr lang="en-US" sz="2800" dirty="0" err="1"/>
              <a:t>çiçek</a:t>
            </a:r>
            <a:r>
              <a:rPr lang="en-US" sz="2800" dirty="0"/>
              <a:t> </a:t>
            </a:r>
            <a:r>
              <a:rPr lang="en-US" sz="2800" dirty="0" err="1"/>
              <a:t>demeti</a:t>
            </a:r>
            <a:r>
              <a:rPr lang="en-US" sz="2800" dirty="0"/>
              <a:t>” </a:t>
            </a:r>
            <a:r>
              <a:rPr lang="en-US" sz="2800" dirty="0" err="1"/>
              <a:t>anlamına</a:t>
            </a:r>
            <a:r>
              <a:rPr lang="en-US" sz="2800" dirty="0"/>
              <a:t> </a:t>
            </a:r>
            <a:r>
              <a:rPr lang="en-US" sz="2800" dirty="0" err="1"/>
              <a:t>gelmektedir</a:t>
            </a:r>
            <a:r>
              <a:rPr lang="en-US" sz="2800" dirty="0"/>
              <a:t>.</a:t>
            </a:r>
          </a:p>
          <a:p>
            <a:endParaRPr lang="en-US" dirty="0"/>
          </a:p>
          <a:p>
            <a:r>
              <a:rPr lang="en-US" sz="2800" dirty="0" err="1"/>
              <a:t>Buradaki</a:t>
            </a:r>
            <a:r>
              <a:rPr lang="en-US" sz="2800" dirty="0"/>
              <a:t> </a:t>
            </a:r>
            <a:r>
              <a:rPr lang="en-US" sz="2800" dirty="0" err="1"/>
              <a:t>çiçek</a:t>
            </a:r>
            <a:r>
              <a:rPr lang="en-US" sz="2800" dirty="0"/>
              <a:t> </a:t>
            </a:r>
            <a:r>
              <a:rPr lang="en-US" sz="2800" dirty="0" err="1"/>
              <a:t>demeti</a:t>
            </a:r>
            <a:r>
              <a:rPr lang="en-US" sz="2800" dirty="0"/>
              <a:t>, </a:t>
            </a:r>
            <a:r>
              <a:rPr lang="en-US" sz="2800" dirty="0" err="1"/>
              <a:t>toplumun</a:t>
            </a:r>
            <a:r>
              <a:rPr lang="en-US" sz="2800" dirty="0"/>
              <a:t> </a:t>
            </a:r>
            <a:r>
              <a:rPr lang="en-US" sz="2800" dirty="0" err="1"/>
              <a:t>bütün</a:t>
            </a:r>
            <a:r>
              <a:rPr lang="en-US" sz="2800" dirty="0"/>
              <a:t> </a:t>
            </a:r>
            <a:r>
              <a:rPr lang="en-US" sz="2800" dirty="0" err="1"/>
              <a:t>renklerinin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farklılıklarının</a:t>
            </a:r>
            <a:r>
              <a:rPr lang="en-US" sz="2800" dirty="0"/>
              <a:t> </a:t>
            </a:r>
            <a:r>
              <a:rPr lang="en-US" sz="2800" dirty="0" err="1"/>
              <a:t>tek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potada</a:t>
            </a:r>
            <a:r>
              <a:rPr lang="en-US" sz="2800" dirty="0"/>
              <a:t> </a:t>
            </a:r>
            <a:r>
              <a:rPr lang="en-US" sz="2800" dirty="0" err="1"/>
              <a:t>eritilmesini</a:t>
            </a:r>
            <a:r>
              <a:rPr lang="en-US" sz="2800" dirty="0"/>
              <a:t> </a:t>
            </a:r>
            <a:r>
              <a:rPr lang="en-US" sz="2800" dirty="0" err="1"/>
              <a:t>ifade</a:t>
            </a:r>
            <a:r>
              <a:rPr lang="en-US" sz="2800" dirty="0"/>
              <a:t> </a:t>
            </a:r>
            <a:r>
              <a:rPr lang="en-US" sz="2800" dirty="0" err="1"/>
              <a:t>etmektedir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3062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F0E3BD-E5D9-65B0-88B9-A82552479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Faşizm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060940-4F88-6960-196A-E1B31E82F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 err="1"/>
              <a:t>Güçlü</a:t>
            </a:r>
            <a:r>
              <a:rPr lang="en-US" sz="2800" dirty="0"/>
              <a:t> </a:t>
            </a:r>
            <a:r>
              <a:rPr lang="en-US" sz="2800" dirty="0" err="1"/>
              <a:t>devlet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güçlü</a:t>
            </a:r>
            <a:r>
              <a:rPr lang="en-US" sz="2800" dirty="0"/>
              <a:t> </a:t>
            </a:r>
            <a:r>
              <a:rPr lang="en-US" sz="2800" dirty="0" err="1"/>
              <a:t>iktidar</a:t>
            </a:r>
            <a:r>
              <a:rPr lang="en-US" sz="2800" dirty="0"/>
              <a:t> </a:t>
            </a:r>
            <a:r>
              <a:rPr lang="en-US" sz="2800" dirty="0" err="1"/>
              <a:t>fikrini</a:t>
            </a:r>
            <a:r>
              <a:rPr lang="en-US" sz="2800" dirty="0"/>
              <a:t>, </a:t>
            </a:r>
            <a:r>
              <a:rPr lang="en-US" sz="2800" dirty="0" err="1"/>
              <a:t>mekana</a:t>
            </a:r>
            <a:r>
              <a:rPr lang="en-US" sz="2800" dirty="0"/>
              <a:t> </a:t>
            </a:r>
            <a:r>
              <a:rPr lang="en-US" sz="2800" dirty="0" err="1"/>
              <a:t>yansıtmak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insanı</a:t>
            </a:r>
            <a:r>
              <a:rPr lang="en-US" sz="2800" dirty="0"/>
              <a:t>/</a:t>
            </a:r>
            <a:r>
              <a:rPr lang="en-US" sz="2800" dirty="0" err="1"/>
              <a:t>bireyi</a:t>
            </a:r>
            <a:r>
              <a:rPr lang="en-US" sz="2800" dirty="0"/>
              <a:t> </a:t>
            </a:r>
            <a:r>
              <a:rPr lang="en-US" sz="2800" dirty="0" err="1"/>
              <a:t>küçülten</a:t>
            </a:r>
            <a:r>
              <a:rPr lang="en-US" sz="2800" dirty="0"/>
              <a:t> </a:t>
            </a:r>
            <a:r>
              <a:rPr lang="en-US" sz="2800" dirty="0" err="1"/>
              <a:t>ihtişamlı</a:t>
            </a:r>
            <a:r>
              <a:rPr lang="en-US" sz="2800" dirty="0"/>
              <a:t> </a:t>
            </a:r>
            <a:r>
              <a:rPr lang="en-US" sz="2800" dirty="0" err="1"/>
              <a:t>binalar</a:t>
            </a:r>
            <a:r>
              <a:rPr lang="en-US" sz="2800" dirty="0"/>
              <a:t> </a:t>
            </a:r>
            <a:r>
              <a:rPr lang="en-US" sz="2800" dirty="0" err="1"/>
              <a:t>inşa</a:t>
            </a:r>
            <a:r>
              <a:rPr lang="en-US" sz="2800" dirty="0"/>
              <a:t> </a:t>
            </a:r>
            <a:r>
              <a:rPr lang="en-US" sz="2800" dirty="0" err="1"/>
              <a:t>eden</a:t>
            </a:r>
            <a:r>
              <a:rPr lang="en-US" sz="2800" dirty="0"/>
              <a:t> </a:t>
            </a:r>
            <a:r>
              <a:rPr lang="en-US" sz="2800" dirty="0" err="1"/>
              <a:t>faşist</a:t>
            </a:r>
            <a:r>
              <a:rPr lang="en-US" sz="2800" dirty="0"/>
              <a:t> </a:t>
            </a:r>
            <a:r>
              <a:rPr lang="en-US" sz="2800" dirty="0" err="1"/>
              <a:t>yönetimler</a:t>
            </a:r>
            <a:r>
              <a:rPr lang="en-US" sz="2800" dirty="0"/>
              <a:t>, </a:t>
            </a:r>
            <a:r>
              <a:rPr lang="en-US" sz="2800" dirty="0" err="1"/>
              <a:t>güçlü</a:t>
            </a:r>
            <a:r>
              <a:rPr lang="en-US" sz="2800" dirty="0"/>
              <a:t> </a:t>
            </a:r>
            <a:r>
              <a:rPr lang="en-US" sz="2800" dirty="0" err="1"/>
              <a:t>liderlik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güçlü</a:t>
            </a:r>
            <a:r>
              <a:rPr lang="en-US" sz="2800" dirty="0"/>
              <a:t> </a:t>
            </a:r>
            <a:r>
              <a:rPr lang="en-US" sz="2800" dirty="0" err="1"/>
              <a:t>ordu</a:t>
            </a:r>
            <a:r>
              <a:rPr lang="en-US" sz="2800" dirty="0"/>
              <a:t> </a:t>
            </a:r>
            <a:r>
              <a:rPr lang="en-US" sz="2800" dirty="0" err="1"/>
              <a:t>fikrini</a:t>
            </a:r>
            <a:r>
              <a:rPr lang="en-US" sz="2800" dirty="0"/>
              <a:t> </a:t>
            </a:r>
            <a:r>
              <a:rPr lang="en-US" sz="2800" dirty="0" err="1"/>
              <a:t>topluma</a:t>
            </a:r>
            <a:r>
              <a:rPr lang="en-US" sz="2800" dirty="0"/>
              <a:t> </a:t>
            </a:r>
            <a:r>
              <a:rPr lang="en-US" sz="2800" dirty="0" err="1"/>
              <a:t>kanıtlamak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ihtişamlı</a:t>
            </a:r>
            <a:r>
              <a:rPr lang="en-US" sz="2800" dirty="0"/>
              <a:t> </a:t>
            </a:r>
            <a:r>
              <a:rPr lang="en-US" sz="2800" dirty="0" err="1"/>
              <a:t>gösteriler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tekelleşmiş</a:t>
            </a:r>
            <a:r>
              <a:rPr lang="en-US" sz="2800" dirty="0"/>
              <a:t> </a:t>
            </a:r>
            <a:r>
              <a:rPr lang="en-US" sz="2800" dirty="0" err="1"/>
              <a:t>ideolojiye</a:t>
            </a:r>
            <a:r>
              <a:rPr lang="en-US" sz="2800" dirty="0"/>
              <a:t> </a:t>
            </a:r>
            <a:r>
              <a:rPr lang="en-US" sz="2800" dirty="0" err="1"/>
              <a:t>hizmet</a:t>
            </a:r>
            <a:r>
              <a:rPr lang="en-US" sz="2800" dirty="0"/>
              <a:t> </a:t>
            </a:r>
            <a:r>
              <a:rPr lang="en-US" sz="2800" dirty="0" err="1"/>
              <a:t>eden</a:t>
            </a:r>
            <a:r>
              <a:rPr lang="en-US" sz="2800" dirty="0"/>
              <a:t> </a:t>
            </a:r>
            <a:r>
              <a:rPr lang="en-US" sz="2800" dirty="0" err="1"/>
              <a:t>medya</a:t>
            </a:r>
            <a:r>
              <a:rPr lang="en-US" sz="2800" dirty="0"/>
              <a:t> propaganda </a:t>
            </a:r>
            <a:r>
              <a:rPr lang="en-US" sz="2800" dirty="0" err="1"/>
              <a:t>sistemini</a:t>
            </a:r>
            <a:r>
              <a:rPr lang="en-US" sz="2800" dirty="0"/>
              <a:t> </a:t>
            </a:r>
            <a:r>
              <a:rPr lang="en-US" sz="2800" dirty="0" err="1"/>
              <a:t>inşa</a:t>
            </a:r>
            <a:r>
              <a:rPr lang="en-US" sz="2800" dirty="0"/>
              <a:t> </a:t>
            </a:r>
            <a:r>
              <a:rPr lang="en-US" sz="2800" dirty="0" err="1"/>
              <a:t>etmektedir</a:t>
            </a:r>
            <a:r>
              <a:rPr lang="en-US" sz="28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2966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24E72C-ACF6-D5B3-7C47-7D8C5FDF3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Faşizm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D8B4C0-854B-2FF5-4206-CFD8A722A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 err="1"/>
              <a:t>Faşizmin</a:t>
            </a:r>
            <a:r>
              <a:rPr lang="en-US" sz="2800" dirty="0"/>
              <a:t> </a:t>
            </a:r>
            <a:r>
              <a:rPr lang="en-US" sz="2800" dirty="0" err="1"/>
              <a:t>mekan</a:t>
            </a:r>
            <a:r>
              <a:rPr lang="en-US" sz="2800" dirty="0"/>
              <a:t> </a:t>
            </a:r>
            <a:r>
              <a:rPr lang="en-US" sz="2800" dirty="0" err="1" smtClean="0"/>
              <a:t>ilişkisini</a:t>
            </a:r>
            <a:r>
              <a:rPr lang="en-US" sz="2800" dirty="0"/>
              <a:t>,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belirgin</a:t>
            </a:r>
            <a:r>
              <a:rPr lang="en-US" sz="2800" dirty="0"/>
              <a:t> </a:t>
            </a:r>
            <a:r>
              <a:rPr lang="en-US" sz="2800" dirty="0" err="1"/>
              <a:t>biçimde</a:t>
            </a:r>
            <a:r>
              <a:rPr lang="en-US" sz="2800" dirty="0"/>
              <a:t> 1920’li </a:t>
            </a:r>
            <a:r>
              <a:rPr lang="en-US" sz="2800" dirty="0" err="1"/>
              <a:t>yıllardan</a:t>
            </a:r>
            <a:r>
              <a:rPr lang="en-US" sz="2800" dirty="0"/>
              <a:t> </a:t>
            </a:r>
            <a:r>
              <a:rPr lang="en-US" sz="2800" dirty="0" err="1"/>
              <a:t>başlayan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sonra</a:t>
            </a:r>
            <a:r>
              <a:rPr lang="en-US" sz="2800" dirty="0"/>
              <a:t> Hitler </a:t>
            </a:r>
            <a:r>
              <a:rPr lang="en-US" sz="2800" dirty="0" err="1"/>
              <a:t>Almanyası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Mussolini </a:t>
            </a:r>
            <a:r>
              <a:rPr lang="en-US" sz="2800" dirty="0" err="1"/>
              <a:t>İtalyası’nda</a:t>
            </a:r>
            <a:r>
              <a:rPr lang="en-US" sz="2800" dirty="0"/>
              <a:t> </a:t>
            </a:r>
            <a:r>
              <a:rPr lang="en-US" sz="2800" dirty="0" err="1"/>
              <a:t>görülen</a:t>
            </a:r>
            <a:r>
              <a:rPr lang="en-US" sz="2800" dirty="0"/>
              <a:t> </a:t>
            </a:r>
            <a:r>
              <a:rPr lang="en-US" sz="2800" dirty="0" err="1"/>
              <a:t>örneklerle</a:t>
            </a:r>
            <a:r>
              <a:rPr lang="en-US" sz="2800" dirty="0"/>
              <a:t> </a:t>
            </a:r>
            <a:r>
              <a:rPr lang="en-US" sz="2800" dirty="0" err="1"/>
              <a:t>açıklayabiliriz</a:t>
            </a:r>
            <a:r>
              <a:rPr lang="en-US" sz="28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7511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0D315-E5AD-7622-5059-4D6C630D8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Sosyalizm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DA8514-1140-35D7-67E4-FE748E3AE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 err="1"/>
              <a:t>Sosyalizm</a:t>
            </a:r>
            <a:r>
              <a:rPr lang="en-US" sz="2800" dirty="0"/>
              <a:t>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özel</a:t>
            </a:r>
            <a:r>
              <a:rPr lang="en-US" sz="2800" dirty="0"/>
              <a:t> </a:t>
            </a:r>
            <a:r>
              <a:rPr lang="en-US" sz="2800" dirty="0" err="1"/>
              <a:t>mülkiyetin</a:t>
            </a:r>
            <a:r>
              <a:rPr lang="en-US" sz="2800" dirty="0"/>
              <a:t> </a:t>
            </a:r>
            <a:r>
              <a:rPr lang="en-US" sz="2800" dirty="0" err="1"/>
              <a:t>ortadan</a:t>
            </a:r>
            <a:r>
              <a:rPr lang="en-US" sz="2800" dirty="0"/>
              <a:t> </a:t>
            </a:r>
            <a:r>
              <a:rPr lang="en-US" sz="2800" dirty="0" err="1"/>
              <a:t>kaldırılması</a:t>
            </a:r>
            <a:r>
              <a:rPr lang="en-US" sz="2800" dirty="0"/>
              <a:t>, </a:t>
            </a:r>
            <a:r>
              <a:rPr lang="en-US" sz="2800" dirty="0" err="1"/>
              <a:t>planlama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devletin</a:t>
            </a:r>
            <a:r>
              <a:rPr lang="en-US" sz="2800" dirty="0"/>
              <a:t> her </a:t>
            </a:r>
            <a:r>
              <a:rPr lang="en-US" sz="2800" dirty="0" err="1"/>
              <a:t>alanı</a:t>
            </a:r>
            <a:r>
              <a:rPr lang="en-US" sz="2800" dirty="0"/>
              <a:t> </a:t>
            </a:r>
            <a:r>
              <a:rPr lang="en-US" sz="2800" dirty="0" err="1"/>
              <a:t>düzenlemesi</a:t>
            </a:r>
            <a:r>
              <a:rPr lang="en-US" sz="2800" dirty="0"/>
              <a:t> </a:t>
            </a:r>
            <a:r>
              <a:rPr lang="en-US" sz="2800" dirty="0" err="1"/>
              <a:t>nedeniyle</a:t>
            </a:r>
            <a:r>
              <a:rPr lang="en-US" sz="2800" dirty="0"/>
              <a:t> </a:t>
            </a:r>
            <a:r>
              <a:rPr lang="en-US" sz="2800" dirty="0" err="1"/>
              <a:t>serbest</a:t>
            </a:r>
            <a:r>
              <a:rPr lang="en-US" sz="2800" dirty="0"/>
              <a:t> </a:t>
            </a:r>
            <a:r>
              <a:rPr lang="en-US" sz="2800" dirty="0" err="1"/>
              <a:t>piyasa</a:t>
            </a:r>
            <a:r>
              <a:rPr lang="en-US" sz="2800" dirty="0"/>
              <a:t> </a:t>
            </a:r>
            <a:r>
              <a:rPr lang="en-US" sz="2800" dirty="0" err="1"/>
              <a:t>ekonomisini</a:t>
            </a:r>
            <a:r>
              <a:rPr lang="en-US" sz="2800" dirty="0"/>
              <a:t> </a:t>
            </a:r>
            <a:r>
              <a:rPr lang="en-US" sz="2800" dirty="0" err="1"/>
              <a:t>yansıtan</a:t>
            </a:r>
            <a:r>
              <a:rPr lang="en-US" sz="2800" dirty="0"/>
              <a:t> </a:t>
            </a:r>
            <a:r>
              <a:rPr lang="en-US" sz="2800" dirty="0" err="1"/>
              <a:t>kapitalist</a:t>
            </a:r>
            <a:r>
              <a:rPr lang="en-US" sz="2800" dirty="0"/>
              <a:t> </a:t>
            </a:r>
            <a:r>
              <a:rPr lang="en-US" sz="2800" dirty="0" err="1"/>
              <a:t>ekonomiden</a:t>
            </a:r>
            <a:r>
              <a:rPr lang="en-US" sz="2800" dirty="0"/>
              <a:t> </a:t>
            </a:r>
            <a:r>
              <a:rPr lang="en-US" sz="2800" dirty="0" err="1"/>
              <a:t>tümüyle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anlayışa</a:t>
            </a:r>
            <a:r>
              <a:rPr lang="en-US" sz="2800" dirty="0"/>
              <a:t> </a:t>
            </a:r>
            <a:r>
              <a:rPr lang="en-US" sz="2800" dirty="0" err="1"/>
              <a:t>sahiptir</a:t>
            </a:r>
            <a:r>
              <a:rPr lang="en-US" sz="28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5613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EC0CCC-E224-363F-6026-66A6F24F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Sosyalizm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06BAEE-E91F-C85B-A317-DB82C7941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Sosyalist</a:t>
            </a:r>
            <a:r>
              <a:rPr lang="en-US" sz="2800" dirty="0"/>
              <a:t> </a:t>
            </a:r>
            <a:r>
              <a:rPr lang="en-US" sz="2800" dirty="0" err="1"/>
              <a:t>ülkelerde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sosyalist</a:t>
            </a:r>
            <a:r>
              <a:rPr lang="en-US" sz="2800" dirty="0"/>
              <a:t> </a:t>
            </a:r>
            <a:r>
              <a:rPr lang="en-US" sz="2800" dirty="0" err="1"/>
              <a:t>pratikler</a:t>
            </a:r>
            <a:r>
              <a:rPr lang="en-US" sz="2800" dirty="0"/>
              <a:t> </a:t>
            </a:r>
            <a:r>
              <a:rPr lang="en-US" sz="2800" dirty="0" err="1"/>
              <a:t>ortaya</a:t>
            </a:r>
            <a:r>
              <a:rPr lang="en-US" sz="2800" dirty="0"/>
              <a:t> </a:t>
            </a:r>
            <a:r>
              <a:rPr lang="en-US" sz="2800" dirty="0" err="1"/>
              <a:t>çıktığı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mekan</a:t>
            </a:r>
            <a:r>
              <a:rPr lang="en-US" sz="2800" dirty="0"/>
              <a:t> </a:t>
            </a:r>
            <a:r>
              <a:rPr lang="en-US" sz="2800" dirty="0" err="1"/>
              <a:t>tasarımlarında</a:t>
            </a:r>
            <a:r>
              <a:rPr lang="en-US" sz="2800" dirty="0"/>
              <a:t> da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formlar</a:t>
            </a:r>
            <a:r>
              <a:rPr lang="en-US" sz="2800" dirty="0"/>
              <a:t> </a:t>
            </a:r>
            <a:r>
              <a:rPr lang="en-US" sz="2800" dirty="0" err="1"/>
              <a:t>görülmüştür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Örneğin</a:t>
            </a:r>
            <a:r>
              <a:rPr lang="en-US" sz="2800" dirty="0"/>
              <a:t> </a:t>
            </a:r>
            <a:r>
              <a:rPr lang="en-US" sz="2800" dirty="0" err="1"/>
              <a:t>Sovyetler</a:t>
            </a:r>
            <a:r>
              <a:rPr lang="en-US" sz="2800" dirty="0"/>
              <a:t> </a:t>
            </a:r>
            <a:r>
              <a:rPr lang="en-US" sz="2800" dirty="0" err="1"/>
              <a:t>Birliği</a:t>
            </a:r>
            <a:r>
              <a:rPr lang="en-US" sz="2800" dirty="0"/>
              <a:t> </a:t>
            </a:r>
            <a:r>
              <a:rPr lang="en-US" sz="2800" dirty="0" err="1"/>
              <a:t>pratiğinde</a:t>
            </a:r>
            <a:r>
              <a:rPr lang="en-US" sz="2800" dirty="0"/>
              <a:t> </a:t>
            </a:r>
            <a:r>
              <a:rPr lang="en-US" sz="2800" dirty="0" err="1"/>
              <a:t>başkentin</a:t>
            </a:r>
            <a:r>
              <a:rPr lang="en-US" sz="2800" dirty="0"/>
              <a:t> </a:t>
            </a:r>
            <a:r>
              <a:rPr lang="en-US" sz="2800" dirty="0" err="1"/>
              <a:t>önemsendiği</a:t>
            </a:r>
            <a:r>
              <a:rPr lang="en-US" sz="2800" dirty="0"/>
              <a:t>, </a:t>
            </a:r>
            <a:r>
              <a:rPr lang="en-US" sz="2800" dirty="0" err="1"/>
              <a:t>işçi</a:t>
            </a:r>
            <a:r>
              <a:rPr lang="en-US" sz="2800" dirty="0"/>
              <a:t> </a:t>
            </a:r>
            <a:r>
              <a:rPr lang="en-US" sz="2800" dirty="0" err="1"/>
              <a:t>sınıfjna</a:t>
            </a:r>
            <a:r>
              <a:rPr lang="en-US" sz="2800" dirty="0"/>
              <a:t> </a:t>
            </a:r>
            <a:r>
              <a:rPr lang="en-US" sz="2800" dirty="0" err="1"/>
              <a:t>dayanan</a:t>
            </a:r>
            <a:r>
              <a:rPr lang="en-US" sz="2800" dirty="0"/>
              <a:t> </a:t>
            </a:r>
            <a:r>
              <a:rPr lang="en-US" sz="2800" dirty="0" err="1"/>
              <a:t>mekansal</a:t>
            </a:r>
            <a:r>
              <a:rPr lang="en-US" sz="2800" dirty="0"/>
              <a:t> </a:t>
            </a:r>
            <a:r>
              <a:rPr lang="en-US" sz="2800" dirty="0" err="1"/>
              <a:t>planlamalar</a:t>
            </a:r>
            <a:r>
              <a:rPr lang="en-US" sz="2800" dirty="0"/>
              <a:t> </a:t>
            </a:r>
            <a:r>
              <a:rPr lang="en-US" sz="2800" dirty="0" err="1"/>
              <a:t>öne</a:t>
            </a:r>
            <a:r>
              <a:rPr lang="en-US" sz="2800" dirty="0"/>
              <a:t> </a:t>
            </a:r>
            <a:r>
              <a:rPr lang="en-US" sz="2800" dirty="0" err="1"/>
              <a:t>çıkarken</a:t>
            </a:r>
            <a:r>
              <a:rPr lang="en-US" sz="2800" dirty="0"/>
              <a:t>, </a:t>
            </a:r>
            <a:r>
              <a:rPr lang="en-US" sz="2800" dirty="0" err="1"/>
              <a:t>Çin’de</a:t>
            </a:r>
            <a:r>
              <a:rPr lang="en-US" sz="2800" dirty="0"/>
              <a:t> Mao </a:t>
            </a:r>
            <a:r>
              <a:rPr lang="en-US" sz="2800" dirty="0" err="1"/>
              <a:t>önderliğinde</a:t>
            </a:r>
            <a:r>
              <a:rPr lang="en-US" sz="2800" dirty="0"/>
              <a:t> </a:t>
            </a:r>
            <a:r>
              <a:rPr lang="en-US" sz="2800" dirty="0" err="1"/>
              <a:t>köylülere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kırsal</a:t>
            </a:r>
            <a:r>
              <a:rPr lang="en-US" sz="2800" dirty="0"/>
              <a:t> </a:t>
            </a:r>
            <a:r>
              <a:rPr lang="en-US" sz="2800" dirty="0" err="1"/>
              <a:t>nüfusa</a:t>
            </a:r>
            <a:r>
              <a:rPr lang="en-US" sz="2800" dirty="0"/>
              <a:t> </a:t>
            </a:r>
            <a:r>
              <a:rPr lang="en-US" sz="2800" dirty="0" err="1"/>
              <a:t>dayanan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modeller</a:t>
            </a:r>
            <a:r>
              <a:rPr lang="en-US" sz="2800" dirty="0"/>
              <a:t> </a:t>
            </a:r>
            <a:r>
              <a:rPr lang="en-US" sz="2800" dirty="0" err="1"/>
              <a:t>ortaya</a:t>
            </a:r>
            <a:r>
              <a:rPr lang="en-US" sz="2800" dirty="0"/>
              <a:t> </a:t>
            </a:r>
            <a:r>
              <a:rPr lang="en-US" sz="2800" dirty="0" err="1"/>
              <a:t>çıkmıştır</a:t>
            </a:r>
            <a:r>
              <a:rPr lang="en-US" sz="2800"/>
              <a:t>.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842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222</Words>
  <Application>Microsoft Office PowerPoint</Application>
  <PresentationFormat>Geniş ekran</PresentationFormat>
  <Paragraphs>24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Mekan ve Siyaset</vt:lpstr>
      <vt:lpstr>Faşizm ve Mekan</vt:lpstr>
      <vt:lpstr>Faşizm ve Mekan</vt:lpstr>
      <vt:lpstr>Faşizm ve Mekan</vt:lpstr>
      <vt:lpstr>Faşizm ve Mekan</vt:lpstr>
      <vt:lpstr>Sosyalizm ve Mekan</vt:lpstr>
      <vt:lpstr>Sosyalizm ve Mekan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Kıvılcım Ertan</dc:creator>
  <cp:lastModifiedBy>KIVILCIM ERTAN</cp:lastModifiedBy>
  <cp:revision>8</cp:revision>
  <dcterms:created xsi:type="dcterms:W3CDTF">2023-10-29T15:26:48Z</dcterms:created>
  <dcterms:modified xsi:type="dcterms:W3CDTF">2023-11-03T10:16:05Z</dcterms:modified>
</cp:coreProperties>
</file>