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0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2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7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9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3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1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2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7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7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7D56-B1BD-8A4F-A797-CE408B69D82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4DF4-7A0F-8B4F-932A-62456F5A6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3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ydinsari.com.tr/amadeu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4/1 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4. Sıradaki uçuştaki kişi sayısını 1' e düşürür. 1 Rakamı kişi sayısını gösterir.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NM1GELEN/MURATMR(IDDOB02AUG76)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Doğum tarihi girmek için IDDOB GİRME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RC 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GİZLİ NOT. BİZDEN BAŞKA KİMSE GÖRMEZ. RC:HAVAALANINA ÜCRETSİZ TRANSFER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5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RM 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ÜCRET 50EUR. PNR A BİLGİ GİRME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RIR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BİLETTE GÖRÜLMESİNİ İSTEDİĞİMİZ BİLGİLERİ YAZIYORUZ. ÖRN: İADE EDİLEMEZ.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IED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BİLETİN ÖN GÖRÜNÜMÜ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IEP 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YAZDIR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0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SOTKYCAIIST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 :DÖNÜŞ AÇIK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SRSFML   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YEMEK SEÇME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SRSFML/S4 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SADECE DÖRDÜNCÜ UÇUŞ İÇİN YEMEK SEÇME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APE-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:MAİL ADRESİ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3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GGCODEB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:  BEBEK SEPETİ. SON HARF BEBEĞİN B'ESİ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M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UZUN SATIRLARDA ALTTAKİ SATIRLARI GÖSTERİR.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NU3/1BAKICI/TUNCAYMR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 3 SIRADAKİ İSİM DEĞİŞİR İSİM DEĞİŞTİRME ( NU )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71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9/TL27FEB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 SATIN ALINAN BİLETİ REZERVASYON HALİNE GETİRME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9/OK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 BİLET TK OK OLUR. YANİ KESİLİR.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2/(INF/EGE/11JAN07)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 BEBEK EKLEME BEBEĞİ EKLEME BEBEK YAZMA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4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2/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 BEBEK SİLME BEBEK ÇIKARMAK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4/RR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   YOLCUNUN KESİN UÇACAĞINI BELİRTİR.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FFNTK-442211/P1   </a:t>
            </a: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1. YOLCUNUN KART BİLGİLERİ , KREDİ KARTI BİLGİSİ GİRME 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6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http://www.aydinsari.com.tr/amadeus.php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82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2017-10-31T08:20:17Z</dcterms:created>
  <dcterms:modified xsi:type="dcterms:W3CDTF">2017-10-31T08:21:46Z</dcterms:modified>
</cp:coreProperties>
</file>