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20" y="-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20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08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7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699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13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1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2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09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7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7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5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27D56-B1BD-8A4F-A797-CE408B69D826}" type="datetimeFigureOut">
              <a:rPr lang="en-US" smtClean="0"/>
              <a:t>31/10/17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94DF4-7A0F-8B4F-932A-62456F5A6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36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ydinsari.com.tr/amadeus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4/1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4. Sıradaki uçuştaki kişi sayısını 1' e düşürür. 1 Rakamı kişi sayısını gösterir.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NM1GELEN/MURATMR(IDDOB02AUG76)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Doğum tarihi girmek için IDDOB GİRME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RC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GİZLİ NOT. BİZDEN BAŞKA KİMSE GÖRMEZ. RC:HAVAALANINA ÜCRETSİZ TRANSFER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754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RM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ÜCRET 50EUR. PNR A BİLGİ GİRME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RIR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BİLETTE GÖRÜLMESİNİ İSTEDİĞİMİZ BİLGİLERİ YAZIYORUZ. ÖRN: İADE EDİLEMEZ.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IED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BİLETİN ÖN GÖRÜNÜMÜ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IEP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YAZDIR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007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SOTKYCAIIST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:DÖNÜŞ AÇIK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SRSFML  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YEMEK SEÇME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SRSFML/S4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SADECE DÖRDÜNCÜ UÇUŞ İÇİN YEMEK SEÇME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APE-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:MAİL ADRESİ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930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GGCODEB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:  BEBEK SEPETİ. SON HARF BEBEĞİN B'ESİ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M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UZUN SATIRLARDA ALTTAKİ SATIRLARI GÖSTERİR.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NU3/1BAKICI/TUNCAYMR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3 SIRADAKİ İSİM DEĞİŞİR İSİM DEĞİŞTİRME ( NU )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971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9/TL27FEB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SATIN ALINAN BİLETİ REZERVASYON HALİNE GETİRME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9/OK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BİLET TK OK OLUR. YANİ KESİLİR.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2/(INF/EGE/11JAN07)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BEBEK EKLEME BEBEĞİ EKLEME BEBEK YAZMA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44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2/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BEBEK SİLME BEBEK ÇIKARMAK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4/RR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   YOLCUNUN KESİN UÇACAĞINI BELİRTİR.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pPr indent="-450215">
              <a:spcAft>
                <a:spcPts val="0"/>
              </a:spcAft>
            </a:pPr>
            <a:r>
              <a:rPr lang="tr-TR" dirty="0" smtClean="0">
                <a:solidFill>
                  <a:srgbClr val="FF0002"/>
                </a:solidFill>
                <a:effectLst/>
                <a:latin typeface="Verdana Bold"/>
                <a:ea typeface="ＭＳ 明朝"/>
                <a:cs typeface="Times New Roman"/>
              </a:rPr>
              <a:t>FFNTK-442211/P1   </a:t>
            </a:r>
            <a:r>
              <a:rPr lang="tr-TR" dirty="0" smtClean="0">
                <a:solidFill>
                  <a:srgbClr val="323232"/>
                </a:solidFill>
                <a:effectLst/>
                <a:latin typeface="Verdana Bold"/>
                <a:ea typeface="ＭＳ 明朝"/>
                <a:cs typeface="Times New Roman"/>
              </a:rPr>
              <a:t>1. YOLCUNUN KART BİLGİLERİ , KREDİ KARTI BİLGİSİ GİRME </a:t>
            </a:r>
            <a:endParaRPr lang="en-US" dirty="0" smtClean="0">
              <a:effectLst/>
              <a:latin typeface="Cambria"/>
              <a:ea typeface="ＭＳ 明朝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761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http://www.aydinsari.com.tr/amadeus.php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182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195</Words>
  <Application>Microsoft Macintosh PowerPoint</Application>
  <PresentationFormat>On-screen Show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2017-10-31T08:20:17Z</dcterms:created>
  <dcterms:modified xsi:type="dcterms:W3CDTF">2017-10-31T08:21:46Z</dcterms:modified>
</cp:coreProperties>
</file>