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1" r:id="rId2"/>
    <p:sldId id="282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65306" autoAdjust="0"/>
  </p:normalViewPr>
  <p:slideViewPr>
    <p:cSldViewPr>
      <p:cViewPr varScale="1">
        <p:scale>
          <a:sx n="54" d="100"/>
          <a:sy n="54" d="100"/>
        </p:scale>
        <p:origin x="-19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00C74-5179-474B-A454-73087759D957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2B41B-C726-4D83-8F6E-D7E2B4F01F03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C2B41B-C726-4D83-8F6E-D7E2B4F01F03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10.02.2020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785794"/>
            <a:ext cx="78581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 412 </a:t>
            </a:r>
          </a:p>
          <a:p>
            <a:pPr algn="ctr"/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Information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Technology 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 Governance 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AIM: 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To provide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introduction to information technologies and security management,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understanding of principles, standards, operations, and phases of management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SCOPE: 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b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asis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of Information Technologies (IT),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key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elements of information and IT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management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business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b="1" dirty="0" err="1" smtClean="0">
                <a:latin typeface="Times New Roman" pitchFamily="18" charset="0"/>
                <a:cs typeface="Times New Roman" pitchFamily="18" charset="0"/>
              </a:rPr>
              <a:t>continuity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threats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and attacks toward information and IT,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measures, risk analysis and management,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management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organization of information and IT security, </a:t>
            </a:r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security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policies, rules, procedures and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standards</a:t>
            </a: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571472" y="-102240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 l="28125" t="23333" r="27604" b="10499"/>
          <a:stretch>
            <a:fillRect/>
          </a:stretch>
        </p:blipFill>
        <p:spPr bwMode="auto">
          <a:xfrm>
            <a:off x="1214414" y="448047"/>
            <a:ext cx="6786578" cy="633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714348" y="25165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 l="28125" t="19738" r="27604" b="31666"/>
          <a:stretch>
            <a:fillRect/>
          </a:stretch>
        </p:blipFill>
        <p:spPr bwMode="auto">
          <a:xfrm>
            <a:off x="642910" y="957958"/>
            <a:ext cx="8107493" cy="5562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500034" y="1201229"/>
            <a:ext cx="8286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TEXTBOOKs</a:t>
            </a:r>
            <a:r>
              <a:rPr lang="tr-TR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endParaRPr lang="tr-TR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Castillo, Managing Information Technology, Springer International Publishing Switzerland 2016	 </a:t>
            </a:r>
          </a:p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Campbell, Practical Information Security Management: A Complete Guide to Planning and Implementation,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Apress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Australia 2016</a:t>
            </a:r>
            <a:endParaRPr lang="tr-TR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4 Metin kutusu"/>
          <p:cNvSpPr txBox="1"/>
          <p:nvPr/>
        </p:nvSpPr>
        <p:spPr>
          <a:xfrm>
            <a:off x="571472" y="357166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 &amp;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Security</a:t>
            </a:r>
            <a:r>
              <a:rPr lang="tr-T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Governance</a:t>
            </a:r>
            <a:endParaRPr lang="tr-TR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116</Words>
  <Application>Microsoft Office PowerPoint</Application>
  <PresentationFormat>Ekran Gösterisi (4:3)</PresentationFormat>
  <Paragraphs>32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Slayt 1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Metropol</dc:creator>
  <cp:lastModifiedBy>Metropol</cp:lastModifiedBy>
  <cp:revision>105</cp:revision>
  <dcterms:created xsi:type="dcterms:W3CDTF">2019-09-07T19:50:14Z</dcterms:created>
  <dcterms:modified xsi:type="dcterms:W3CDTF">2020-02-09T22:05:16Z</dcterms:modified>
</cp:coreProperties>
</file>