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1" r:id="rId2"/>
    <p:sldId id="282" r:id="rId3"/>
    <p:sldId id="283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AIM: 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To provide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introduction to information technologies and security management,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understanding of principles, standards, operations, and phases of management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SCOPE: 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b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asis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of Information Technologies (IT),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elements of information and IT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business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continuity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threats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and attacks toward information and IT,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measures, risk analysis and management,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management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organization of information and IT security,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policies, rules, procedures and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standards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1022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/>
          <a:srcRect l="28125" t="23333" r="27604" b="10499"/>
          <a:stretch>
            <a:fillRect/>
          </a:stretch>
        </p:blipFill>
        <p:spPr bwMode="auto">
          <a:xfrm>
            <a:off x="1214414" y="448047"/>
            <a:ext cx="6786578" cy="633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714348" y="25165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 l="28125" t="19738" r="27604" b="31666"/>
          <a:stretch>
            <a:fillRect/>
          </a:stretch>
        </p:blipFill>
        <p:spPr bwMode="auto">
          <a:xfrm>
            <a:off x="642910" y="957958"/>
            <a:ext cx="8107493" cy="5562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01229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TEXTBOOKs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Castillo, Managing Information Technology, Springer International Publishing Switzerland 2016	 </a:t>
            </a: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Campbell, Practical Information Security Management: A Complete Guide to Planning and Implementation,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Apress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Australia 2016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116</Words>
  <Application>Microsoft Office PowerPoint</Application>
  <PresentationFormat>Ekran Gösterisi (4:3)</PresentationFormat>
  <Paragraphs>32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105</cp:revision>
  <dcterms:created xsi:type="dcterms:W3CDTF">2019-09-07T19:50:14Z</dcterms:created>
  <dcterms:modified xsi:type="dcterms:W3CDTF">2020-02-09T22:05:16Z</dcterms:modified>
</cp:coreProperties>
</file>