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80" r:id="rId5"/>
    <p:sldId id="281" r:id="rId6"/>
    <p:sldId id="282" r:id="rId7"/>
    <p:sldId id="283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MİLK SHAKE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Yummy</a:t>
            </a:r>
            <a:r>
              <a:rPr lang="tr-TR" dirty="0"/>
              <a:t> 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Shake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1 paket kakaolu kremalı bisküvi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4 </a:t>
            </a:r>
            <a:r>
              <a:rPr lang="tr-TR" dirty="0"/>
              <a:t>su bardağı süt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3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ık</a:t>
            </a:r>
            <a:r>
              <a:rPr lang="tr-TR" dirty="0" smtClean="0"/>
              <a:t> </a:t>
            </a:r>
            <a:r>
              <a:rPr lang="en-US" dirty="0" err="1" smtClean="0"/>
              <a:t>ş</a:t>
            </a:r>
            <a:r>
              <a:rPr lang="tr-TR" dirty="0" smtClean="0"/>
              <a:t>eker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5–6 </a:t>
            </a:r>
            <a:r>
              <a:rPr lang="tr-TR" dirty="0"/>
              <a:t>tane buz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5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ık</a:t>
            </a:r>
            <a:r>
              <a:rPr lang="tr-TR" dirty="0" smtClean="0"/>
              <a:t> </a:t>
            </a:r>
            <a:r>
              <a:rPr lang="tr-TR" dirty="0"/>
              <a:t>çikolatalı dondurma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Kakao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Kakaolu kremalı bisküvi, sütü, </a:t>
            </a:r>
            <a:r>
              <a:rPr lang="en-US" dirty="0" err="1" smtClean="0"/>
              <a:t>ş</a:t>
            </a:r>
            <a:r>
              <a:rPr lang="tr-TR" dirty="0" err="1" smtClean="0"/>
              <a:t>ekeri</a:t>
            </a:r>
            <a:r>
              <a:rPr lang="tr-TR" dirty="0"/>
              <a:t>, buzları ve 3 </a:t>
            </a:r>
            <a:r>
              <a:rPr lang="tr-TR" dirty="0" err="1" smtClean="0"/>
              <a:t>ka</a:t>
            </a:r>
            <a:r>
              <a:rPr lang="en-US" dirty="0" smtClean="0"/>
              <a:t>ş</a:t>
            </a:r>
            <a:r>
              <a:rPr lang="tr-TR" dirty="0" err="1" smtClean="0"/>
              <a:t>ık</a:t>
            </a:r>
            <a:r>
              <a:rPr lang="tr-TR" dirty="0" smtClean="0"/>
              <a:t> </a:t>
            </a:r>
            <a:r>
              <a:rPr lang="tr-TR" dirty="0"/>
              <a:t>çikolatalı dondurmayı mikserde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tırıp</a:t>
            </a:r>
            <a:r>
              <a:rPr lang="tr-TR" dirty="0" smtClean="0"/>
              <a:t> </a:t>
            </a:r>
            <a:r>
              <a:rPr lang="tr-TR" dirty="0"/>
              <a:t>bardaklara koyulur.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Üstlerine </a:t>
            </a:r>
            <a:r>
              <a:rPr lang="tr-TR" dirty="0"/>
              <a:t>kalan dondurmayı ekleyerek en üste, (çok az) kakao serpilir.</a:t>
            </a:r>
          </a:p>
        </p:txBody>
      </p:sp>
    </p:spTree>
    <p:extLst>
      <p:ext uri="{BB962C8B-B14F-4D97-AF65-F5344CB8AC3E}">
        <p14:creationId xmlns:p14="http://schemas.microsoft.com/office/powerpoint/2010/main" val="135921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Çikolatalı </a:t>
            </a:r>
            <a:r>
              <a:rPr lang="tr-TR" dirty="0" err="1"/>
              <a:t>Milk</a:t>
            </a:r>
            <a:r>
              <a:rPr lang="tr-TR" dirty="0"/>
              <a:t> </a:t>
            </a:r>
            <a:r>
              <a:rPr lang="tr-TR" dirty="0" err="1"/>
              <a:t>Shake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1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bardağı</a:t>
            </a:r>
            <a:r>
              <a:rPr lang="en-US" dirty="0"/>
              <a:t> </a:t>
            </a: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süt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3 </a:t>
            </a:r>
            <a:r>
              <a:rPr lang="en-US" dirty="0"/>
              <a:t>top </a:t>
            </a:r>
            <a:r>
              <a:rPr lang="en-US" dirty="0" err="1"/>
              <a:t>vanilyalı</a:t>
            </a:r>
            <a:r>
              <a:rPr lang="en-US" dirty="0"/>
              <a:t> </a:t>
            </a:r>
            <a:r>
              <a:rPr lang="en-US" dirty="0" err="1"/>
              <a:t>dondurma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1 </a:t>
            </a:r>
            <a:r>
              <a:rPr lang="en-US" dirty="0" err="1"/>
              <a:t>yemek</a:t>
            </a:r>
            <a:r>
              <a:rPr lang="en-US" dirty="0"/>
              <a:t> </a:t>
            </a:r>
            <a:r>
              <a:rPr lang="en-US" dirty="0" err="1" smtClean="0"/>
              <a:t>kaşığı</a:t>
            </a:r>
            <a:r>
              <a:rPr lang="en-US" dirty="0" smtClean="0"/>
              <a:t> </a:t>
            </a:r>
            <a:r>
              <a:rPr lang="en-US" dirty="0" err="1"/>
              <a:t>çikolata</a:t>
            </a:r>
            <a:r>
              <a:rPr lang="en-US" dirty="0"/>
              <a:t> </a:t>
            </a:r>
            <a:r>
              <a:rPr lang="en-US" dirty="0" err="1" smtClean="0"/>
              <a:t>şurubu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Çikolata</a:t>
            </a:r>
            <a:r>
              <a:rPr lang="en-US" dirty="0" smtClean="0"/>
              <a:t> </a:t>
            </a:r>
            <a:r>
              <a:rPr lang="en-US" dirty="0" err="1"/>
              <a:t>rendesi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361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Malzemeler</a:t>
            </a:r>
            <a:r>
              <a:rPr lang="en-US" dirty="0" smtClean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süt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blendıra</a:t>
            </a:r>
            <a:r>
              <a:rPr lang="en-US" dirty="0"/>
              <a:t> </a:t>
            </a:r>
            <a:r>
              <a:rPr lang="en-US" dirty="0" err="1"/>
              <a:t>konup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 smtClean="0"/>
              <a:t>karıştırılır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bardağa</a:t>
            </a:r>
            <a:r>
              <a:rPr lang="en-US" dirty="0"/>
              <a:t> </a:t>
            </a:r>
            <a:r>
              <a:rPr lang="en-US" dirty="0" err="1"/>
              <a:t>süzülür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Çikolata</a:t>
            </a:r>
            <a:r>
              <a:rPr lang="en-US" dirty="0" smtClean="0"/>
              <a:t> </a:t>
            </a:r>
            <a:r>
              <a:rPr lang="en-US" dirty="0" err="1"/>
              <a:t>rendesiyle</a:t>
            </a:r>
            <a:r>
              <a:rPr lang="en-US" dirty="0"/>
              <a:t> </a:t>
            </a:r>
            <a:r>
              <a:rPr lang="en-US" dirty="0" err="1" smtClean="0"/>
              <a:t>garnitürleşerek</a:t>
            </a:r>
            <a:r>
              <a:rPr lang="en-US" dirty="0" smtClean="0"/>
              <a:t> </a:t>
            </a:r>
            <a:r>
              <a:rPr lang="en-US" dirty="0" err="1"/>
              <a:t>servise</a:t>
            </a:r>
            <a:r>
              <a:rPr lang="en-US" dirty="0"/>
              <a:t> </a:t>
            </a:r>
            <a:r>
              <a:rPr lang="en-US" dirty="0" err="1"/>
              <a:t>hazırlanır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59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UYGULAMA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571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UYGULAMA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48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78</TotalTime>
  <Words>117</Words>
  <Application>Microsoft Office PowerPoint</Application>
  <PresentationFormat>Geniş ekran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Sunusu</vt:lpstr>
      <vt:lpstr>Yummy Milk Shake</vt:lpstr>
      <vt:lpstr>PowerPoint Sunusu</vt:lpstr>
      <vt:lpstr>Çikolatalı Milk Shake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23</cp:revision>
  <dcterms:created xsi:type="dcterms:W3CDTF">2020-05-10T17:49:11Z</dcterms:created>
  <dcterms:modified xsi:type="dcterms:W3CDTF">2020-09-16T12:08:30Z</dcterms:modified>
</cp:coreProperties>
</file>