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7" r:id="rId3"/>
    <p:sldId id="263" r:id="rId4"/>
    <p:sldId id="267" r:id="rId5"/>
    <p:sldId id="266" r:id="rId6"/>
    <p:sldId id="269" r:id="rId7"/>
    <p:sldId id="270" r:id="rId8"/>
    <p:sldId id="268"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5" autoAdjust="0"/>
    <p:restoredTop sz="94660"/>
  </p:normalViewPr>
  <p:slideViewPr>
    <p:cSldViewPr>
      <p:cViewPr varScale="1">
        <p:scale>
          <a:sx n="64" d="100"/>
          <a:sy n="64" d="100"/>
        </p:scale>
        <p:origin x="1428"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Resim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Başlık 1"/>
          <p:cNvSpPr>
            <a:spLocks noGrp="1"/>
          </p:cNvSpPr>
          <p:nvPr>
            <p:ph type="ctrTitle"/>
          </p:nvPr>
        </p:nvSpPr>
        <p:spPr>
          <a:xfrm>
            <a:off x="1313259" y="1300786"/>
            <a:ext cx="6517482" cy="2509213"/>
          </a:xfrm>
        </p:spPr>
        <p:txBody>
          <a:bodyPr rtlCol="0" anchor="b">
            <a:normAutofit/>
          </a:bodyPr>
          <a:lstStyle>
            <a:lvl1pPr algn="ctr">
              <a:defRPr sz="4800"/>
            </a:lvl1pPr>
          </a:lstStyle>
          <a:p>
            <a:pPr rtl="0"/>
            <a:r>
              <a:rPr lang="tr-TR" noProof="0"/>
              <a:t>Asıl başlık stili için tıklatın</a:t>
            </a:r>
            <a:endParaRPr lang="tr-TR" noProof="0" dirty="0"/>
          </a:p>
        </p:txBody>
      </p:sp>
      <p:sp>
        <p:nvSpPr>
          <p:cNvPr id="3" name="Alt Başlık 2"/>
          <p:cNvSpPr>
            <a:spLocks noGrp="1"/>
          </p:cNvSpPr>
          <p:nvPr>
            <p:ph type="subTitle" idx="1"/>
          </p:nvPr>
        </p:nvSpPr>
        <p:spPr>
          <a:xfrm>
            <a:off x="1313259" y="3886201"/>
            <a:ext cx="6517482" cy="1371599"/>
          </a:xfrm>
        </p:spPr>
        <p:txBody>
          <a:bodyPr rtlCol="0">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tr-TR" noProof="0"/>
              <a:t>Asıl alt başlık stilini düzenlemek için tıklatın</a:t>
            </a:r>
            <a:endParaRPr lang="tr-TR" noProof="0" dirty="0"/>
          </a:p>
        </p:txBody>
      </p:sp>
      <p:sp>
        <p:nvSpPr>
          <p:cNvPr id="4" name="Tarih Yer Tutucusu 3"/>
          <p:cNvSpPr>
            <a:spLocks noGrp="1"/>
          </p:cNvSpPr>
          <p:nvPr>
            <p:ph type="dt" sz="half" idx="10"/>
          </p:nvPr>
        </p:nvSpPr>
        <p:spPr/>
        <p:txBody>
          <a:bodyPr rtlCol="0"/>
          <a:lstStyle/>
          <a:p>
            <a:fld id="{E19C3CA6-12DA-44EA-9A58-412A2ACE3B50}" type="datetimeFigureOut">
              <a:rPr lang="tr-TR" smtClean="0"/>
              <a:pPr/>
              <a:t>7.05.2020</a:t>
            </a:fld>
            <a:endParaRPr lang="tr-TR"/>
          </a:p>
        </p:txBody>
      </p:sp>
      <p:sp>
        <p:nvSpPr>
          <p:cNvPr id="5" name="Alt Bilgi Yer Tutucusu 4"/>
          <p:cNvSpPr>
            <a:spLocks noGrp="1"/>
          </p:cNvSpPr>
          <p:nvPr>
            <p:ph type="ftr" sz="quarter" idx="11"/>
          </p:nvPr>
        </p:nvSpPr>
        <p:spPr/>
        <p:txBody>
          <a:bodyPr rtlCol="0"/>
          <a:lstStyle/>
          <a:p>
            <a:endParaRPr lang="tr-TR"/>
          </a:p>
        </p:txBody>
      </p:sp>
      <p:sp>
        <p:nvSpPr>
          <p:cNvPr id="6" name="Slayt Numarası Yer Tutucusu 5"/>
          <p:cNvSpPr>
            <a:spLocks noGrp="1"/>
          </p:cNvSpPr>
          <p:nvPr>
            <p:ph type="sldNum" sz="quarter" idx="12"/>
          </p:nvPr>
        </p:nvSpPr>
        <p:spPr/>
        <p:txBody>
          <a:bodyPr rtlCol="0"/>
          <a:lstStyle/>
          <a:p>
            <a:fld id="{73BD49B9-E82E-41A3-9BF8-49E313E0261A}"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Resim Yazısı İçeren Panoramik Resim">
    <p:spTree>
      <p:nvGrpSpPr>
        <p:cNvPr id="1" name=""/>
        <p:cNvGrpSpPr/>
        <p:nvPr/>
      </p:nvGrpSpPr>
      <p:grpSpPr>
        <a:xfrm>
          <a:off x="0" y="0"/>
          <a:ext cx="0" cy="0"/>
          <a:chOff x="0" y="0"/>
          <a:chExt cx="0" cy="0"/>
        </a:xfrm>
      </p:grpSpPr>
      <p:pic>
        <p:nvPicPr>
          <p:cNvPr id="10" name="Resim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Başlık 1"/>
          <p:cNvSpPr>
            <a:spLocks noGrp="1"/>
          </p:cNvSpPr>
          <p:nvPr>
            <p:ph type="title"/>
          </p:nvPr>
        </p:nvSpPr>
        <p:spPr>
          <a:xfrm>
            <a:off x="685346" y="4289374"/>
            <a:ext cx="7773324" cy="811610"/>
          </a:xfrm>
        </p:spPr>
        <p:txBody>
          <a:bodyPr rtlCol="0" anchor="b"/>
          <a:lstStyle>
            <a:lvl1pPr>
              <a:defRPr sz="3200"/>
            </a:lvl1pPr>
          </a:lstStyle>
          <a:p>
            <a:pPr rtl="0"/>
            <a:r>
              <a:rPr lang="tr-TR" noProof="0"/>
              <a:t>Asıl başlık stili için tıklatın</a:t>
            </a:r>
            <a:endParaRPr lang="tr-TR" noProof="0" dirty="0"/>
          </a:p>
        </p:txBody>
      </p:sp>
      <p:sp>
        <p:nvSpPr>
          <p:cNvPr id="3" name="Resim Yer Tutucusu 2"/>
          <p:cNvSpPr>
            <a:spLocks noGrp="1" noChangeAspect="1"/>
          </p:cNvSpPr>
          <p:nvPr>
            <p:ph type="pic" idx="1"/>
          </p:nvPr>
        </p:nvSpPr>
        <p:spPr>
          <a:xfrm>
            <a:off x="888558" y="698261"/>
            <a:ext cx="7366899"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rtlCol="0"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tr-TR" noProof="0"/>
              <a:t>Resim eklemek için simgeyi tıklatın</a:t>
            </a:r>
            <a:endParaRPr lang="tr-TR" noProof="0" dirty="0"/>
          </a:p>
        </p:txBody>
      </p:sp>
      <p:sp>
        <p:nvSpPr>
          <p:cNvPr id="4" name="Metin Yer Tutucusu 3"/>
          <p:cNvSpPr>
            <a:spLocks noGrp="1"/>
          </p:cNvSpPr>
          <p:nvPr>
            <p:ph type="body" sz="half" idx="2"/>
          </p:nvPr>
        </p:nvSpPr>
        <p:spPr>
          <a:xfrm>
            <a:off x="685331" y="5108728"/>
            <a:ext cx="7773339" cy="682472"/>
          </a:xfrm>
        </p:spPr>
        <p:txBody>
          <a:bodyPr rtlCol="0"/>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tr-TR" noProof="0"/>
              <a:t>Asıl metin stillerini düzenlemek için tıklatın</a:t>
            </a:r>
          </a:p>
        </p:txBody>
      </p:sp>
      <p:sp>
        <p:nvSpPr>
          <p:cNvPr id="5" name="Tarih Yer Tutucusu 4"/>
          <p:cNvSpPr>
            <a:spLocks noGrp="1"/>
          </p:cNvSpPr>
          <p:nvPr>
            <p:ph type="dt" sz="half" idx="10"/>
          </p:nvPr>
        </p:nvSpPr>
        <p:spPr/>
        <p:txBody>
          <a:bodyPr rtlCol="0"/>
          <a:lstStyle/>
          <a:p>
            <a:fld id="{E19C3CA6-12DA-44EA-9A58-412A2ACE3B50}" type="datetimeFigureOut">
              <a:rPr lang="tr-TR" smtClean="0"/>
              <a:pPr/>
              <a:t>7.05.2020</a:t>
            </a:fld>
            <a:endParaRPr lang="tr-TR"/>
          </a:p>
        </p:txBody>
      </p:sp>
      <p:sp>
        <p:nvSpPr>
          <p:cNvPr id="6" name="Alt Bilgi Yer Tutucusu 5"/>
          <p:cNvSpPr>
            <a:spLocks noGrp="1"/>
          </p:cNvSpPr>
          <p:nvPr>
            <p:ph type="ftr" sz="quarter" idx="11"/>
          </p:nvPr>
        </p:nvSpPr>
        <p:spPr/>
        <p:txBody>
          <a:bodyPr rtlCol="0"/>
          <a:lstStyle/>
          <a:p>
            <a:endParaRPr lang="tr-TR"/>
          </a:p>
        </p:txBody>
      </p:sp>
      <p:sp>
        <p:nvSpPr>
          <p:cNvPr id="7" name="Slayt Numarası Yer Tutucusu 6"/>
          <p:cNvSpPr>
            <a:spLocks noGrp="1"/>
          </p:cNvSpPr>
          <p:nvPr>
            <p:ph type="sldNum" sz="quarter" idx="12"/>
          </p:nvPr>
        </p:nvSpPr>
        <p:spPr/>
        <p:txBody>
          <a:bodyPr rtlCol="0"/>
          <a:lstStyle/>
          <a:p>
            <a:fld id="{73BD49B9-E82E-41A3-9BF8-49E313E0261A}"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Resim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Başlık 1"/>
          <p:cNvSpPr>
            <a:spLocks noGrp="1"/>
          </p:cNvSpPr>
          <p:nvPr>
            <p:ph type="title"/>
          </p:nvPr>
        </p:nvSpPr>
        <p:spPr>
          <a:xfrm>
            <a:off x="685331" y="609600"/>
            <a:ext cx="7773339" cy="3427245"/>
          </a:xfrm>
        </p:spPr>
        <p:txBody>
          <a:bodyPr rtlCol="0" anchor="ctr"/>
          <a:lstStyle>
            <a:lvl1pPr algn="ctr">
              <a:defRPr sz="3200"/>
            </a:lvl1pPr>
          </a:lstStyle>
          <a:p>
            <a:pPr rtl="0"/>
            <a:r>
              <a:rPr lang="tr-TR" noProof="0"/>
              <a:t>Asıl başlık stili için tıklatın</a:t>
            </a:r>
            <a:endParaRPr lang="tr-TR" noProof="0" dirty="0"/>
          </a:p>
        </p:txBody>
      </p:sp>
      <p:sp>
        <p:nvSpPr>
          <p:cNvPr id="4" name="Metin Yer Tutucusu 3"/>
          <p:cNvSpPr>
            <a:spLocks noGrp="1"/>
          </p:cNvSpPr>
          <p:nvPr>
            <p:ph type="body" sz="half" idx="2"/>
          </p:nvPr>
        </p:nvSpPr>
        <p:spPr>
          <a:xfrm>
            <a:off x="685331" y="4204821"/>
            <a:ext cx="7773339" cy="1586380"/>
          </a:xfrm>
        </p:spPr>
        <p:txBody>
          <a:bodyPr rtlCol="0"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tr-TR" noProof="0"/>
              <a:t>Asıl metin stillerini düzenlemek için tıklatın</a:t>
            </a:r>
          </a:p>
        </p:txBody>
      </p:sp>
      <p:sp>
        <p:nvSpPr>
          <p:cNvPr id="5" name="Tarih Yer Tutucusu 4"/>
          <p:cNvSpPr>
            <a:spLocks noGrp="1"/>
          </p:cNvSpPr>
          <p:nvPr>
            <p:ph type="dt" sz="half" idx="10"/>
          </p:nvPr>
        </p:nvSpPr>
        <p:spPr/>
        <p:txBody>
          <a:bodyPr rtlCol="0"/>
          <a:lstStyle/>
          <a:p>
            <a:fld id="{E19C3CA6-12DA-44EA-9A58-412A2ACE3B50}" type="datetimeFigureOut">
              <a:rPr lang="tr-TR" smtClean="0"/>
              <a:pPr/>
              <a:t>7.05.2020</a:t>
            </a:fld>
            <a:endParaRPr lang="tr-TR"/>
          </a:p>
        </p:txBody>
      </p:sp>
      <p:sp>
        <p:nvSpPr>
          <p:cNvPr id="6" name="Alt Bilgi Yer Tutucusu 5"/>
          <p:cNvSpPr>
            <a:spLocks noGrp="1"/>
          </p:cNvSpPr>
          <p:nvPr>
            <p:ph type="ftr" sz="quarter" idx="11"/>
          </p:nvPr>
        </p:nvSpPr>
        <p:spPr/>
        <p:txBody>
          <a:bodyPr rtlCol="0"/>
          <a:lstStyle/>
          <a:p>
            <a:endParaRPr lang="tr-TR"/>
          </a:p>
        </p:txBody>
      </p:sp>
      <p:sp>
        <p:nvSpPr>
          <p:cNvPr id="7" name="Slayt Numarası Yer Tutucusu 6"/>
          <p:cNvSpPr>
            <a:spLocks noGrp="1"/>
          </p:cNvSpPr>
          <p:nvPr>
            <p:ph type="sldNum" sz="quarter" idx="12"/>
          </p:nvPr>
        </p:nvSpPr>
        <p:spPr/>
        <p:txBody>
          <a:bodyPr rtlCol="0"/>
          <a:lstStyle/>
          <a:p>
            <a:fld id="{73BD49B9-E82E-41A3-9BF8-49E313E0261A}" type="slidenum">
              <a:rPr lang="tr-TR" smtClean="0"/>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Resim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Başlık 1"/>
          <p:cNvSpPr>
            <a:spLocks noGrp="1"/>
          </p:cNvSpPr>
          <p:nvPr>
            <p:ph type="title"/>
          </p:nvPr>
        </p:nvSpPr>
        <p:spPr>
          <a:xfrm>
            <a:off x="1084659" y="609600"/>
            <a:ext cx="6977064" cy="2992904"/>
          </a:xfrm>
        </p:spPr>
        <p:txBody>
          <a:bodyPr rtlCol="0" anchor="ctr"/>
          <a:lstStyle>
            <a:lvl1pPr>
              <a:defRPr sz="3200"/>
            </a:lvl1pPr>
          </a:lstStyle>
          <a:p>
            <a:pPr rtl="0"/>
            <a:r>
              <a:rPr lang="tr-TR" noProof="0"/>
              <a:t>Asıl başlık stili için tıklatın</a:t>
            </a:r>
            <a:endParaRPr lang="tr-TR" noProof="0" dirty="0"/>
          </a:p>
        </p:txBody>
      </p:sp>
      <p:sp>
        <p:nvSpPr>
          <p:cNvPr id="12" name="Metin Yer Tutucusu 3"/>
          <p:cNvSpPr>
            <a:spLocks noGrp="1"/>
          </p:cNvSpPr>
          <p:nvPr>
            <p:ph type="body" sz="half" idx="13"/>
          </p:nvPr>
        </p:nvSpPr>
        <p:spPr>
          <a:xfrm>
            <a:off x="1290484" y="3610032"/>
            <a:ext cx="6564224" cy="594788"/>
          </a:xfrm>
        </p:spPr>
        <p:txBody>
          <a:bodyPr rtlCol="0"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tr-TR" noProof="0"/>
              <a:t>Asıl metin stillerini düzenlemek için tıklatın</a:t>
            </a:r>
          </a:p>
        </p:txBody>
      </p:sp>
      <p:sp>
        <p:nvSpPr>
          <p:cNvPr id="4" name="Metin Yer Tutucusu 3"/>
          <p:cNvSpPr>
            <a:spLocks noGrp="1"/>
          </p:cNvSpPr>
          <p:nvPr>
            <p:ph type="body" sz="half" idx="2"/>
          </p:nvPr>
        </p:nvSpPr>
        <p:spPr>
          <a:xfrm>
            <a:off x="685331" y="4372797"/>
            <a:ext cx="7773339" cy="1421053"/>
          </a:xfrm>
        </p:spPr>
        <p:txBody>
          <a:bodyPr rtlCol="0"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tr-TR" noProof="0"/>
              <a:t>Asıl metin stillerini düzenlemek için tıklatın</a:t>
            </a:r>
          </a:p>
        </p:txBody>
      </p:sp>
      <p:sp>
        <p:nvSpPr>
          <p:cNvPr id="5" name="Tarih Yer Tutucusu 4"/>
          <p:cNvSpPr>
            <a:spLocks noGrp="1"/>
          </p:cNvSpPr>
          <p:nvPr>
            <p:ph type="dt" sz="half" idx="10"/>
          </p:nvPr>
        </p:nvSpPr>
        <p:spPr/>
        <p:txBody>
          <a:bodyPr rtlCol="0"/>
          <a:lstStyle/>
          <a:p>
            <a:fld id="{E19C3CA6-12DA-44EA-9A58-412A2ACE3B50}" type="datetimeFigureOut">
              <a:rPr lang="tr-TR" smtClean="0"/>
              <a:pPr/>
              <a:t>7.05.2020</a:t>
            </a:fld>
            <a:endParaRPr lang="tr-TR"/>
          </a:p>
        </p:txBody>
      </p:sp>
      <p:sp>
        <p:nvSpPr>
          <p:cNvPr id="6" name="Alt Bilgi Yer Tutucusu 5"/>
          <p:cNvSpPr>
            <a:spLocks noGrp="1"/>
          </p:cNvSpPr>
          <p:nvPr>
            <p:ph type="ftr" sz="quarter" idx="11"/>
          </p:nvPr>
        </p:nvSpPr>
        <p:spPr/>
        <p:txBody>
          <a:bodyPr rtlCol="0"/>
          <a:lstStyle/>
          <a:p>
            <a:endParaRPr lang="tr-TR"/>
          </a:p>
        </p:txBody>
      </p:sp>
      <p:sp>
        <p:nvSpPr>
          <p:cNvPr id="7" name="Slayt Numarası Yer Tutucusu 6"/>
          <p:cNvSpPr>
            <a:spLocks noGrp="1"/>
          </p:cNvSpPr>
          <p:nvPr>
            <p:ph type="sldNum" sz="quarter" idx="12"/>
          </p:nvPr>
        </p:nvSpPr>
        <p:spPr/>
        <p:txBody>
          <a:bodyPr rtlCol="0"/>
          <a:lstStyle/>
          <a:p>
            <a:fld id="{73BD49B9-E82E-41A3-9BF8-49E313E0261A}" type="slidenum">
              <a:rPr lang="tr-TR" smtClean="0"/>
              <a:pPr/>
              <a:t>‹#›</a:t>
            </a:fld>
            <a:endParaRPr lang="tr-TR"/>
          </a:p>
        </p:txBody>
      </p:sp>
      <p:sp>
        <p:nvSpPr>
          <p:cNvPr id="13" name="Metin Kutusu 12"/>
          <p:cNvSpPr txBox="1"/>
          <p:nvPr/>
        </p:nvSpPr>
        <p:spPr>
          <a:xfrm>
            <a:off x="751116" y="754166"/>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rtl="0"/>
            <a:r>
              <a:rPr lang="tr-TR" sz="8000" noProof="0" dirty="0">
                <a:solidFill>
                  <a:schemeClr val="tx1"/>
                </a:solidFill>
                <a:effectLst/>
              </a:rPr>
              <a:t>“</a:t>
            </a:r>
          </a:p>
        </p:txBody>
      </p:sp>
      <p:sp>
        <p:nvSpPr>
          <p:cNvPr id="14" name="Metin Kutusu 13"/>
          <p:cNvSpPr txBox="1"/>
          <p:nvPr/>
        </p:nvSpPr>
        <p:spPr>
          <a:xfrm>
            <a:off x="7918169" y="2993578"/>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rtl="0"/>
            <a:r>
              <a:rPr lang="tr-TR" sz="8000" noProof="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d Kartı">
    <p:spTree>
      <p:nvGrpSpPr>
        <p:cNvPr id="1" name=""/>
        <p:cNvGrpSpPr/>
        <p:nvPr/>
      </p:nvGrpSpPr>
      <p:grpSpPr>
        <a:xfrm>
          <a:off x="0" y="0"/>
          <a:ext cx="0" cy="0"/>
          <a:chOff x="0" y="0"/>
          <a:chExt cx="0" cy="0"/>
        </a:xfrm>
      </p:grpSpPr>
      <p:pic>
        <p:nvPicPr>
          <p:cNvPr id="8" name="Resim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Başlık 1"/>
          <p:cNvSpPr>
            <a:spLocks noGrp="1"/>
          </p:cNvSpPr>
          <p:nvPr>
            <p:ph type="title"/>
          </p:nvPr>
        </p:nvSpPr>
        <p:spPr>
          <a:xfrm>
            <a:off x="685331" y="2138722"/>
            <a:ext cx="7773339" cy="2511835"/>
          </a:xfrm>
        </p:spPr>
        <p:txBody>
          <a:bodyPr rtlCol="0" anchor="b"/>
          <a:lstStyle>
            <a:lvl1pPr algn="ctr">
              <a:defRPr sz="3200"/>
            </a:lvl1pPr>
          </a:lstStyle>
          <a:p>
            <a:pPr rtl="0"/>
            <a:r>
              <a:rPr lang="tr-TR" noProof="0"/>
              <a:t>Asıl başlık stili için tıklatın</a:t>
            </a:r>
            <a:endParaRPr lang="tr-TR" noProof="0" dirty="0"/>
          </a:p>
        </p:txBody>
      </p:sp>
      <p:sp>
        <p:nvSpPr>
          <p:cNvPr id="4" name="Metin Yer Tutucusu 3"/>
          <p:cNvSpPr>
            <a:spLocks noGrp="1"/>
          </p:cNvSpPr>
          <p:nvPr>
            <p:ph type="body" sz="half" idx="2"/>
          </p:nvPr>
        </p:nvSpPr>
        <p:spPr>
          <a:xfrm>
            <a:off x="685331" y="4662335"/>
            <a:ext cx="7773339" cy="1140644"/>
          </a:xfrm>
        </p:spPr>
        <p:txBody>
          <a:bodyPr rtlCol="0"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tr-TR" noProof="0"/>
              <a:t>Asıl metin stillerini düzenlemek için tıklatın</a:t>
            </a:r>
          </a:p>
        </p:txBody>
      </p:sp>
      <p:sp>
        <p:nvSpPr>
          <p:cNvPr id="5" name="Tarih Yer Tutucusu 4"/>
          <p:cNvSpPr>
            <a:spLocks noGrp="1"/>
          </p:cNvSpPr>
          <p:nvPr>
            <p:ph type="dt" sz="half" idx="10"/>
          </p:nvPr>
        </p:nvSpPr>
        <p:spPr/>
        <p:txBody>
          <a:bodyPr rtlCol="0"/>
          <a:lstStyle/>
          <a:p>
            <a:fld id="{E19C3CA6-12DA-44EA-9A58-412A2ACE3B50}" type="datetimeFigureOut">
              <a:rPr lang="tr-TR" smtClean="0"/>
              <a:pPr/>
              <a:t>7.05.2020</a:t>
            </a:fld>
            <a:endParaRPr lang="tr-TR"/>
          </a:p>
        </p:txBody>
      </p:sp>
      <p:sp>
        <p:nvSpPr>
          <p:cNvPr id="6" name="Alt Bilgi Yer Tutucusu 5"/>
          <p:cNvSpPr>
            <a:spLocks noGrp="1"/>
          </p:cNvSpPr>
          <p:nvPr>
            <p:ph type="ftr" sz="quarter" idx="11"/>
          </p:nvPr>
        </p:nvSpPr>
        <p:spPr/>
        <p:txBody>
          <a:bodyPr rtlCol="0"/>
          <a:lstStyle/>
          <a:p>
            <a:endParaRPr lang="tr-TR"/>
          </a:p>
        </p:txBody>
      </p:sp>
      <p:sp>
        <p:nvSpPr>
          <p:cNvPr id="7" name="Slayt Numarası Yer Tutucusu 6"/>
          <p:cNvSpPr>
            <a:spLocks noGrp="1"/>
          </p:cNvSpPr>
          <p:nvPr>
            <p:ph type="sldNum" sz="quarter" idx="12"/>
          </p:nvPr>
        </p:nvSpPr>
        <p:spPr/>
        <p:txBody>
          <a:bodyPr rtlCol="0"/>
          <a:lstStyle/>
          <a:p>
            <a:fld id="{73BD49B9-E82E-41A3-9BF8-49E313E0261A}" type="slidenum">
              <a:rPr lang="tr-TR" smtClean="0"/>
              <a:pPr/>
              <a:t>‹#›</a:t>
            </a:fld>
            <a:endParaRPr lang="tr-T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Resim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5" name="Başlık 1"/>
          <p:cNvSpPr>
            <a:spLocks noGrp="1"/>
          </p:cNvSpPr>
          <p:nvPr>
            <p:ph type="title"/>
          </p:nvPr>
        </p:nvSpPr>
        <p:spPr>
          <a:xfrm>
            <a:off x="685331" y="609600"/>
            <a:ext cx="7773339" cy="1605094"/>
          </a:xfrm>
        </p:spPr>
        <p:txBody>
          <a:bodyPr rtlCol="0"/>
          <a:lstStyle/>
          <a:p>
            <a:pPr rtl="0"/>
            <a:r>
              <a:rPr lang="tr-TR" noProof="0"/>
              <a:t>Asıl başlık stili için tıklatın</a:t>
            </a:r>
            <a:endParaRPr lang="tr-TR" noProof="0" dirty="0"/>
          </a:p>
        </p:txBody>
      </p:sp>
      <p:sp>
        <p:nvSpPr>
          <p:cNvPr id="7" name="Metin Yer Tutucusu 2"/>
          <p:cNvSpPr>
            <a:spLocks noGrp="1"/>
          </p:cNvSpPr>
          <p:nvPr>
            <p:ph type="body" idx="1"/>
          </p:nvPr>
        </p:nvSpPr>
        <p:spPr>
          <a:xfrm>
            <a:off x="685331" y="2367093"/>
            <a:ext cx="2474232" cy="576262"/>
          </a:xfrm>
        </p:spPr>
        <p:txBody>
          <a:bodyPr rtlCol="0"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tr-TR" noProof="0"/>
              <a:t>Asıl metin stillerini düzenlemek için tıklatın</a:t>
            </a:r>
          </a:p>
        </p:txBody>
      </p:sp>
      <p:sp>
        <p:nvSpPr>
          <p:cNvPr id="8" name="Metin Yer Tutucusu 3"/>
          <p:cNvSpPr>
            <a:spLocks noGrp="1"/>
          </p:cNvSpPr>
          <p:nvPr>
            <p:ph type="body" sz="half" idx="15"/>
          </p:nvPr>
        </p:nvSpPr>
        <p:spPr>
          <a:xfrm>
            <a:off x="685331" y="2943356"/>
            <a:ext cx="2474232" cy="2847845"/>
          </a:xfrm>
        </p:spPr>
        <p:txBody>
          <a:bodyPr rtlCol="0"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tr-TR" noProof="0"/>
              <a:t>Asıl metin stillerini düzenlemek için tıklatın</a:t>
            </a:r>
          </a:p>
        </p:txBody>
      </p:sp>
      <p:sp>
        <p:nvSpPr>
          <p:cNvPr id="9" name="Metin Yer Tutucusu 4"/>
          <p:cNvSpPr>
            <a:spLocks noGrp="1"/>
          </p:cNvSpPr>
          <p:nvPr>
            <p:ph type="body" sz="quarter" idx="3"/>
          </p:nvPr>
        </p:nvSpPr>
        <p:spPr>
          <a:xfrm>
            <a:off x="3339292" y="2367093"/>
            <a:ext cx="2468641" cy="576262"/>
          </a:xfrm>
        </p:spPr>
        <p:txBody>
          <a:bodyPr rtlCol="0"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tr-TR" noProof="0"/>
              <a:t>Asıl metin stillerini düzenlemek için tıklatın</a:t>
            </a:r>
          </a:p>
        </p:txBody>
      </p:sp>
      <p:sp>
        <p:nvSpPr>
          <p:cNvPr id="10" name="Metin Yer Tutucusu 3"/>
          <p:cNvSpPr>
            <a:spLocks noGrp="1"/>
          </p:cNvSpPr>
          <p:nvPr>
            <p:ph type="body" sz="half" idx="16"/>
          </p:nvPr>
        </p:nvSpPr>
        <p:spPr>
          <a:xfrm>
            <a:off x="3331012" y="2943356"/>
            <a:ext cx="2477513" cy="2847845"/>
          </a:xfrm>
        </p:spPr>
        <p:txBody>
          <a:bodyPr rtlCol="0"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tr-TR" noProof="0"/>
              <a:t>Asıl metin stillerini düzenlemek için tıklatın</a:t>
            </a:r>
          </a:p>
        </p:txBody>
      </p:sp>
      <p:sp>
        <p:nvSpPr>
          <p:cNvPr id="11" name="Metin Yer Tutucusu 4"/>
          <p:cNvSpPr>
            <a:spLocks noGrp="1"/>
          </p:cNvSpPr>
          <p:nvPr>
            <p:ph type="body" sz="quarter" idx="13"/>
          </p:nvPr>
        </p:nvSpPr>
        <p:spPr>
          <a:xfrm>
            <a:off x="5979974" y="2367093"/>
            <a:ext cx="2478696" cy="576262"/>
          </a:xfrm>
        </p:spPr>
        <p:txBody>
          <a:bodyPr rtlCol="0"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tr-TR" noProof="0"/>
              <a:t>Asıl metin stillerini düzenlemek için tıklatın</a:t>
            </a:r>
          </a:p>
        </p:txBody>
      </p:sp>
      <p:sp>
        <p:nvSpPr>
          <p:cNvPr id="12" name="Metin Yer Tutucusu 3"/>
          <p:cNvSpPr>
            <a:spLocks noGrp="1"/>
          </p:cNvSpPr>
          <p:nvPr>
            <p:ph type="body" sz="half" idx="17"/>
          </p:nvPr>
        </p:nvSpPr>
        <p:spPr>
          <a:xfrm>
            <a:off x="5979974" y="2943356"/>
            <a:ext cx="2478696" cy="2847845"/>
          </a:xfrm>
        </p:spPr>
        <p:txBody>
          <a:bodyPr rtlCol="0"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tr-TR" noProof="0"/>
              <a:t>Asıl metin stillerini düzenlemek için tıklatın</a:t>
            </a:r>
          </a:p>
        </p:txBody>
      </p:sp>
      <p:sp>
        <p:nvSpPr>
          <p:cNvPr id="3" name="Tarih Yer Tutucusu 2"/>
          <p:cNvSpPr>
            <a:spLocks noGrp="1"/>
          </p:cNvSpPr>
          <p:nvPr>
            <p:ph type="dt" sz="half" idx="10"/>
          </p:nvPr>
        </p:nvSpPr>
        <p:spPr/>
        <p:txBody>
          <a:bodyPr rtlCol="0"/>
          <a:lstStyle/>
          <a:p>
            <a:fld id="{E19C3CA6-12DA-44EA-9A58-412A2ACE3B50}" type="datetimeFigureOut">
              <a:rPr lang="tr-TR" smtClean="0"/>
              <a:pPr/>
              <a:t>7.05.2020</a:t>
            </a:fld>
            <a:endParaRPr lang="tr-TR"/>
          </a:p>
        </p:txBody>
      </p:sp>
      <p:sp>
        <p:nvSpPr>
          <p:cNvPr id="4" name="Alt Bilgi Yer Tutucusu 3"/>
          <p:cNvSpPr>
            <a:spLocks noGrp="1"/>
          </p:cNvSpPr>
          <p:nvPr>
            <p:ph type="ftr" sz="quarter" idx="11"/>
          </p:nvPr>
        </p:nvSpPr>
        <p:spPr/>
        <p:txBody>
          <a:bodyPr rtlCol="0"/>
          <a:lstStyle/>
          <a:p>
            <a:endParaRPr lang="tr-TR"/>
          </a:p>
        </p:txBody>
      </p:sp>
      <p:sp>
        <p:nvSpPr>
          <p:cNvPr id="5" name="Slayt Numarası Yer Tutucusu 4"/>
          <p:cNvSpPr>
            <a:spLocks noGrp="1"/>
          </p:cNvSpPr>
          <p:nvPr>
            <p:ph type="sldNum" sz="quarter" idx="12"/>
          </p:nvPr>
        </p:nvSpPr>
        <p:spPr/>
        <p:txBody>
          <a:bodyPr rtlCol="0"/>
          <a:lstStyle/>
          <a:p>
            <a:fld id="{73BD49B9-E82E-41A3-9BF8-49E313E0261A}" type="slidenum">
              <a:rPr lang="tr-TR" smtClean="0"/>
              <a:pPr/>
              <a:t>‹#›</a:t>
            </a:fld>
            <a:endParaRPr lang="tr-T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6" name="Resim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0" name="Başlık 1"/>
          <p:cNvSpPr>
            <a:spLocks noGrp="1"/>
          </p:cNvSpPr>
          <p:nvPr>
            <p:ph type="title"/>
          </p:nvPr>
        </p:nvSpPr>
        <p:spPr>
          <a:xfrm>
            <a:off x="685331" y="610772"/>
            <a:ext cx="7773339" cy="1603922"/>
          </a:xfrm>
        </p:spPr>
        <p:txBody>
          <a:bodyPr rtlCol="0"/>
          <a:lstStyle/>
          <a:p>
            <a:pPr rtl="0"/>
            <a:r>
              <a:rPr lang="tr-TR" noProof="0"/>
              <a:t>Asıl başlık stili için tıklatın</a:t>
            </a:r>
            <a:endParaRPr lang="tr-TR" noProof="0" dirty="0"/>
          </a:p>
        </p:txBody>
      </p:sp>
      <p:sp>
        <p:nvSpPr>
          <p:cNvPr id="19" name="Metin Yer Tutucusu 2"/>
          <p:cNvSpPr>
            <a:spLocks noGrp="1"/>
          </p:cNvSpPr>
          <p:nvPr>
            <p:ph type="body" idx="1"/>
          </p:nvPr>
        </p:nvSpPr>
        <p:spPr>
          <a:xfrm>
            <a:off x="685331" y="4204820"/>
            <a:ext cx="2472307" cy="576262"/>
          </a:xfrm>
        </p:spPr>
        <p:txBody>
          <a:bodyPr rtlCol="0"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tr-TR" noProof="0"/>
              <a:t>Asıl metin stillerini düzenlemek için tıklatın</a:t>
            </a:r>
          </a:p>
        </p:txBody>
      </p:sp>
      <p:sp>
        <p:nvSpPr>
          <p:cNvPr id="20" name="Resim Yer Tutucusu 2"/>
          <p:cNvSpPr>
            <a:spLocks noGrp="1" noChangeAspect="1"/>
          </p:cNvSpPr>
          <p:nvPr>
            <p:ph type="pic" idx="15"/>
          </p:nvPr>
        </p:nvSpPr>
        <p:spPr>
          <a:xfrm>
            <a:off x="685331" y="2367093"/>
            <a:ext cx="2472307"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tr-TR" noProof="0"/>
              <a:t>Resim eklemek için simgeyi tıklatın</a:t>
            </a:r>
            <a:endParaRPr lang="tr-TR" noProof="0" dirty="0"/>
          </a:p>
        </p:txBody>
      </p:sp>
      <p:sp>
        <p:nvSpPr>
          <p:cNvPr id="21" name="Metin Yer Tutucusu 3"/>
          <p:cNvSpPr>
            <a:spLocks noGrp="1"/>
          </p:cNvSpPr>
          <p:nvPr>
            <p:ph type="body" sz="half" idx="18"/>
          </p:nvPr>
        </p:nvSpPr>
        <p:spPr>
          <a:xfrm>
            <a:off x="685331" y="4781082"/>
            <a:ext cx="2472307" cy="1010118"/>
          </a:xfrm>
        </p:spPr>
        <p:txBody>
          <a:bodyPr rtlCol="0"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tr-TR" noProof="0"/>
              <a:t>Asıl metin stillerini düzenlemek için tıklatın</a:t>
            </a:r>
          </a:p>
        </p:txBody>
      </p:sp>
      <p:sp>
        <p:nvSpPr>
          <p:cNvPr id="22" name="Metin Yer Tutucusu 4"/>
          <p:cNvSpPr>
            <a:spLocks noGrp="1"/>
          </p:cNvSpPr>
          <p:nvPr>
            <p:ph type="body" sz="quarter" idx="3"/>
          </p:nvPr>
        </p:nvSpPr>
        <p:spPr>
          <a:xfrm>
            <a:off x="3332069" y="4204820"/>
            <a:ext cx="2476371" cy="576262"/>
          </a:xfrm>
        </p:spPr>
        <p:txBody>
          <a:bodyPr rtlCol="0"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tr-TR" noProof="0"/>
              <a:t>Asıl metin stillerini düzenlemek için tıklatın</a:t>
            </a:r>
          </a:p>
        </p:txBody>
      </p:sp>
      <p:sp>
        <p:nvSpPr>
          <p:cNvPr id="23" name="Resim Yer Tutucusu 2"/>
          <p:cNvSpPr>
            <a:spLocks noGrp="1" noChangeAspect="1"/>
          </p:cNvSpPr>
          <p:nvPr>
            <p:ph type="pic" idx="21"/>
          </p:nvPr>
        </p:nvSpPr>
        <p:spPr>
          <a:xfrm>
            <a:off x="3331011" y="2367093"/>
            <a:ext cx="2477514"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tr-TR" noProof="0"/>
              <a:t>Resim eklemek için simgeyi tıklatın</a:t>
            </a:r>
            <a:endParaRPr lang="tr-TR" noProof="0" dirty="0"/>
          </a:p>
        </p:txBody>
      </p:sp>
      <p:sp>
        <p:nvSpPr>
          <p:cNvPr id="24" name="Metin Yer Tutucusu 3"/>
          <p:cNvSpPr>
            <a:spLocks noGrp="1"/>
          </p:cNvSpPr>
          <p:nvPr>
            <p:ph type="body" sz="half" idx="19"/>
          </p:nvPr>
        </p:nvSpPr>
        <p:spPr>
          <a:xfrm>
            <a:off x="3331011" y="4781081"/>
            <a:ext cx="2477514" cy="1010119"/>
          </a:xfrm>
        </p:spPr>
        <p:txBody>
          <a:bodyPr rtlCol="0"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tr-TR" noProof="0"/>
              <a:t>Asıl metin stillerini düzenlemek için tıklatın</a:t>
            </a:r>
          </a:p>
        </p:txBody>
      </p:sp>
      <p:sp>
        <p:nvSpPr>
          <p:cNvPr id="25" name="Metin Yer Tutucusu 4"/>
          <p:cNvSpPr>
            <a:spLocks noGrp="1"/>
          </p:cNvSpPr>
          <p:nvPr>
            <p:ph type="body" sz="quarter" idx="13"/>
          </p:nvPr>
        </p:nvSpPr>
        <p:spPr>
          <a:xfrm>
            <a:off x="5979974" y="4204820"/>
            <a:ext cx="2475511" cy="576262"/>
          </a:xfrm>
        </p:spPr>
        <p:txBody>
          <a:bodyPr rtlCol="0"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tr-TR" noProof="0"/>
              <a:t>Asıl metin stillerini düzenlemek için tıklatın</a:t>
            </a:r>
          </a:p>
        </p:txBody>
      </p:sp>
      <p:sp>
        <p:nvSpPr>
          <p:cNvPr id="26" name="Resim Yer Tutucusu 2"/>
          <p:cNvSpPr>
            <a:spLocks noGrp="1" noChangeAspect="1"/>
          </p:cNvSpPr>
          <p:nvPr>
            <p:ph type="pic" idx="22"/>
          </p:nvPr>
        </p:nvSpPr>
        <p:spPr>
          <a:xfrm>
            <a:off x="5979974" y="2367093"/>
            <a:ext cx="2478696"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tr-TR" noProof="0"/>
              <a:t>Resim eklemek için simgeyi tıklatın</a:t>
            </a:r>
            <a:endParaRPr lang="tr-TR" noProof="0" dirty="0"/>
          </a:p>
        </p:txBody>
      </p:sp>
      <p:sp>
        <p:nvSpPr>
          <p:cNvPr id="27" name="Metin Yer Tutucusu 3"/>
          <p:cNvSpPr>
            <a:spLocks noGrp="1"/>
          </p:cNvSpPr>
          <p:nvPr>
            <p:ph type="body" sz="half" idx="20"/>
          </p:nvPr>
        </p:nvSpPr>
        <p:spPr>
          <a:xfrm>
            <a:off x="5979880" y="4781079"/>
            <a:ext cx="2478790" cy="1010121"/>
          </a:xfrm>
        </p:spPr>
        <p:txBody>
          <a:bodyPr rtlCol="0"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tr-TR" noProof="0"/>
              <a:t>Asıl metin stillerini düzenlemek için tıklatın</a:t>
            </a:r>
          </a:p>
        </p:txBody>
      </p:sp>
      <p:sp>
        <p:nvSpPr>
          <p:cNvPr id="3" name="Tarih Yer Tutucusu 2"/>
          <p:cNvSpPr>
            <a:spLocks noGrp="1"/>
          </p:cNvSpPr>
          <p:nvPr>
            <p:ph type="dt" sz="half" idx="10"/>
          </p:nvPr>
        </p:nvSpPr>
        <p:spPr/>
        <p:txBody>
          <a:bodyPr rtlCol="0"/>
          <a:lstStyle/>
          <a:p>
            <a:fld id="{E19C3CA6-12DA-44EA-9A58-412A2ACE3B50}" type="datetimeFigureOut">
              <a:rPr lang="tr-TR" smtClean="0"/>
              <a:pPr/>
              <a:t>7.05.2020</a:t>
            </a:fld>
            <a:endParaRPr lang="tr-TR"/>
          </a:p>
        </p:txBody>
      </p:sp>
      <p:sp>
        <p:nvSpPr>
          <p:cNvPr id="4" name="Alt Bilgi Yer Tutucusu 3"/>
          <p:cNvSpPr>
            <a:spLocks noGrp="1"/>
          </p:cNvSpPr>
          <p:nvPr>
            <p:ph type="ftr" sz="quarter" idx="11"/>
          </p:nvPr>
        </p:nvSpPr>
        <p:spPr/>
        <p:txBody>
          <a:bodyPr rtlCol="0"/>
          <a:lstStyle/>
          <a:p>
            <a:endParaRPr lang="tr-TR"/>
          </a:p>
        </p:txBody>
      </p:sp>
      <p:sp>
        <p:nvSpPr>
          <p:cNvPr id="5" name="Slayt Numarası Yer Tutucusu 4"/>
          <p:cNvSpPr>
            <a:spLocks noGrp="1"/>
          </p:cNvSpPr>
          <p:nvPr>
            <p:ph type="sldNum" sz="quarter" idx="12"/>
          </p:nvPr>
        </p:nvSpPr>
        <p:spPr/>
        <p:txBody>
          <a:bodyPr rtlCol="0"/>
          <a:lstStyle/>
          <a:p>
            <a:fld id="{73BD49B9-E82E-41A3-9BF8-49E313E0261A}" type="slidenum">
              <a:rPr lang="tr-TR" smtClean="0"/>
              <a:pPr/>
              <a:t>‹#›</a:t>
            </a:fld>
            <a:endParaRPr lang="tr-T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pic>
        <p:nvPicPr>
          <p:cNvPr id="8" name="Resim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Başlık 1"/>
          <p:cNvSpPr>
            <a:spLocks noGrp="1"/>
          </p:cNvSpPr>
          <p:nvPr>
            <p:ph type="title"/>
          </p:nvPr>
        </p:nvSpPr>
        <p:spPr/>
        <p:txBody>
          <a:bodyPr rtlCol="0"/>
          <a:lstStyle/>
          <a:p>
            <a:pPr rtl="0"/>
            <a:r>
              <a:rPr lang="tr-TR" noProof="0"/>
              <a:t>Asıl başlık stili için tıklatın</a:t>
            </a:r>
            <a:endParaRPr lang="tr-TR" noProof="0" dirty="0"/>
          </a:p>
        </p:txBody>
      </p:sp>
      <p:sp>
        <p:nvSpPr>
          <p:cNvPr id="11" name="Dikey Metin Yer Tutucusu 2"/>
          <p:cNvSpPr>
            <a:spLocks noGrp="1"/>
          </p:cNvSpPr>
          <p:nvPr>
            <p:ph type="body" orient="vert" sz="quarter" idx="13"/>
          </p:nvPr>
        </p:nvSpPr>
        <p:spPr>
          <a:xfrm>
            <a:off x="685331" y="2367094"/>
            <a:ext cx="7773339" cy="3424107"/>
          </a:xfrm>
        </p:spPr>
        <p:txBody>
          <a:bodyPr vert="eaVert" rtlCol="0"/>
          <a:lstStyle/>
          <a:p>
            <a:pPr lvl="0" rtl="0"/>
            <a:r>
              <a:rPr lang="tr-TR" noProof="0"/>
              <a:t>Asıl metin stillerini düzenlemek için tıklatın</a:t>
            </a:r>
          </a:p>
          <a:p>
            <a:pPr lvl="1" rtl="0"/>
            <a:r>
              <a:rPr lang="tr-TR" noProof="0"/>
              <a:t>İkinci düzey</a:t>
            </a:r>
          </a:p>
          <a:p>
            <a:pPr lvl="2" rtl="0"/>
            <a:r>
              <a:rPr lang="tr-TR" noProof="0"/>
              <a:t>Üçüncü düzey</a:t>
            </a:r>
          </a:p>
          <a:p>
            <a:pPr lvl="3" rtl="0"/>
            <a:r>
              <a:rPr lang="tr-TR" noProof="0"/>
              <a:t>Dördüncü düzey</a:t>
            </a:r>
          </a:p>
          <a:p>
            <a:pPr lvl="4" rtl="0"/>
            <a:r>
              <a:rPr lang="tr-TR" noProof="0"/>
              <a:t>Beşinci düzey</a:t>
            </a:r>
            <a:endParaRPr lang="tr-TR" noProof="0" dirty="0"/>
          </a:p>
        </p:txBody>
      </p:sp>
      <p:sp>
        <p:nvSpPr>
          <p:cNvPr id="4" name="Tarih Yer Tutucusu 3"/>
          <p:cNvSpPr>
            <a:spLocks noGrp="1"/>
          </p:cNvSpPr>
          <p:nvPr>
            <p:ph type="dt" sz="half" idx="10"/>
          </p:nvPr>
        </p:nvSpPr>
        <p:spPr/>
        <p:txBody>
          <a:bodyPr rtlCol="0"/>
          <a:lstStyle/>
          <a:p>
            <a:fld id="{E19C3CA6-12DA-44EA-9A58-412A2ACE3B50}" type="datetimeFigureOut">
              <a:rPr lang="tr-TR" smtClean="0"/>
              <a:pPr/>
              <a:t>7.05.2020</a:t>
            </a:fld>
            <a:endParaRPr lang="tr-TR"/>
          </a:p>
        </p:txBody>
      </p:sp>
      <p:sp>
        <p:nvSpPr>
          <p:cNvPr id="5" name="Alt Bilgi Yer Tutucusu 4"/>
          <p:cNvSpPr>
            <a:spLocks noGrp="1"/>
          </p:cNvSpPr>
          <p:nvPr>
            <p:ph type="ftr" sz="quarter" idx="11"/>
          </p:nvPr>
        </p:nvSpPr>
        <p:spPr/>
        <p:txBody>
          <a:bodyPr rtlCol="0"/>
          <a:lstStyle/>
          <a:p>
            <a:endParaRPr lang="tr-TR"/>
          </a:p>
        </p:txBody>
      </p:sp>
      <p:sp>
        <p:nvSpPr>
          <p:cNvPr id="6" name="Slayt Numarası Yer Tutucusu 5"/>
          <p:cNvSpPr>
            <a:spLocks noGrp="1"/>
          </p:cNvSpPr>
          <p:nvPr>
            <p:ph type="sldNum" sz="quarter" idx="12"/>
          </p:nvPr>
        </p:nvSpPr>
        <p:spPr/>
        <p:txBody>
          <a:bodyPr rtlCol="0"/>
          <a:lstStyle/>
          <a:p>
            <a:fld id="{73BD49B9-E82E-41A3-9BF8-49E313E0261A}" type="slidenum">
              <a:rPr lang="tr-TR" smtClean="0"/>
              <a:pPr/>
              <a:t>‹#›</a:t>
            </a:fld>
            <a:endParaRPr lang="tr-T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9" name="Resim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Dikey Başlık 1"/>
          <p:cNvSpPr>
            <a:spLocks noGrp="1"/>
          </p:cNvSpPr>
          <p:nvPr>
            <p:ph type="title" orient="vert"/>
          </p:nvPr>
        </p:nvSpPr>
        <p:spPr>
          <a:xfrm>
            <a:off x="6543675" y="609602"/>
            <a:ext cx="1914995" cy="5181599"/>
          </a:xfrm>
        </p:spPr>
        <p:txBody>
          <a:bodyPr vert="eaVert" rtlCol="0"/>
          <a:lstStyle>
            <a:lvl1pPr algn="l">
              <a:defRPr/>
            </a:lvl1pPr>
          </a:lstStyle>
          <a:p>
            <a:pPr rtl="0"/>
            <a:r>
              <a:rPr lang="tr-TR" noProof="0"/>
              <a:t>Asıl başlık stili için tıklatın</a:t>
            </a:r>
            <a:endParaRPr lang="tr-TR" noProof="0" dirty="0"/>
          </a:p>
        </p:txBody>
      </p:sp>
      <p:sp>
        <p:nvSpPr>
          <p:cNvPr id="8" name="Dikey Metin Yer Tutucusu 2"/>
          <p:cNvSpPr>
            <a:spLocks noGrp="1"/>
          </p:cNvSpPr>
          <p:nvPr>
            <p:ph type="body" orient="vert" sz="quarter" idx="13"/>
          </p:nvPr>
        </p:nvSpPr>
        <p:spPr>
          <a:xfrm>
            <a:off x="685331" y="609602"/>
            <a:ext cx="5744043" cy="5181599"/>
          </a:xfrm>
        </p:spPr>
        <p:txBody>
          <a:bodyPr vert="eaVert" rtlCol="0"/>
          <a:lstStyle/>
          <a:p>
            <a:pPr lvl="0" rtl="0"/>
            <a:r>
              <a:rPr lang="tr-TR" noProof="0"/>
              <a:t>Asıl metin stillerini düzenlemek için tıklatın</a:t>
            </a:r>
          </a:p>
          <a:p>
            <a:pPr lvl="1" rtl="0"/>
            <a:r>
              <a:rPr lang="tr-TR" noProof="0"/>
              <a:t>İkinci düzey</a:t>
            </a:r>
          </a:p>
          <a:p>
            <a:pPr lvl="2" rtl="0"/>
            <a:r>
              <a:rPr lang="tr-TR" noProof="0"/>
              <a:t>Üçüncü düzey</a:t>
            </a:r>
          </a:p>
          <a:p>
            <a:pPr lvl="3" rtl="0"/>
            <a:r>
              <a:rPr lang="tr-TR" noProof="0"/>
              <a:t>Dördüncü düzey</a:t>
            </a:r>
          </a:p>
          <a:p>
            <a:pPr lvl="4" rtl="0"/>
            <a:r>
              <a:rPr lang="tr-TR" noProof="0"/>
              <a:t>Beşinci düzey</a:t>
            </a:r>
            <a:endParaRPr lang="tr-TR" noProof="0" dirty="0"/>
          </a:p>
        </p:txBody>
      </p:sp>
      <p:sp>
        <p:nvSpPr>
          <p:cNvPr id="4" name="Tarih Yer Tutucusu 3"/>
          <p:cNvSpPr>
            <a:spLocks noGrp="1"/>
          </p:cNvSpPr>
          <p:nvPr>
            <p:ph type="dt" sz="half" idx="10"/>
          </p:nvPr>
        </p:nvSpPr>
        <p:spPr/>
        <p:txBody>
          <a:bodyPr rtlCol="0"/>
          <a:lstStyle/>
          <a:p>
            <a:fld id="{E19C3CA6-12DA-44EA-9A58-412A2ACE3B50}" type="datetimeFigureOut">
              <a:rPr lang="tr-TR" smtClean="0"/>
              <a:pPr/>
              <a:t>7.05.2020</a:t>
            </a:fld>
            <a:endParaRPr lang="tr-TR"/>
          </a:p>
        </p:txBody>
      </p:sp>
      <p:sp>
        <p:nvSpPr>
          <p:cNvPr id="5" name="Alt Bilgi Yer Tutucusu 4"/>
          <p:cNvSpPr>
            <a:spLocks noGrp="1"/>
          </p:cNvSpPr>
          <p:nvPr>
            <p:ph type="ftr" sz="quarter" idx="11"/>
          </p:nvPr>
        </p:nvSpPr>
        <p:spPr/>
        <p:txBody>
          <a:bodyPr rtlCol="0"/>
          <a:lstStyle/>
          <a:p>
            <a:endParaRPr lang="tr-TR"/>
          </a:p>
        </p:txBody>
      </p:sp>
      <p:sp>
        <p:nvSpPr>
          <p:cNvPr id="6" name="Slayt Numarası Yer Tutucusu 5"/>
          <p:cNvSpPr>
            <a:spLocks noGrp="1"/>
          </p:cNvSpPr>
          <p:nvPr>
            <p:ph type="sldNum" sz="quarter" idx="12"/>
          </p:nvPr>
        </p:nvSpPr>
        <p:spPr/>
        <p:txBody>
          <a:bodyPr rtlCol="0"/>
          <a:lstStyle/>
          <a:p>
            <a:fld id="{73BD49B9-E82E-41A3-9BF8-49E313E0261A}"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3" name="Resim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Başlık 1"/>
          <p:cNvSpPr>
            <a:spLocks noGrp="1"/>
          </p:cNvSpPr>
          <p:nvPr>
            <p:ph type="title"/>
          </p:nvPr>
        </p:nvSpPr>
        <p:spPr/>
        <p:txBody>
          <a:bodyPr rtlCol="0"/>
          <a:lstStyle/>
          <a:p>
            <a:pPr rtl="0"/>
            <a:r>
              <a:rPr lang="tr-TR" noProof="0"/>
              <a:t>Asıl başlık stili için tıklatın</a:t>
            </a:r>
            <a:endParaRPr lang="tr-TR" noProof="0" dirty="0"/>
          </a:p>
        </p:txBody>
      </p:sp>
      <p:sp>
        <p:nvSpPr>
          <p:cNvPr id="12" name="İçerik Yer Tutucusu 2"/>
          <p:cNvSpPr>
            <a:spLocks noGrp="1"/>
          </p:cNvSpPr>
          <p:nvPr>
            <p:ph sz="quarter" idx="13"/>
          </p:nvPr>
        </p:nvSpPr>
        <p:spPr>
          <a:xfrm>
            <a:off x="685330" y="2367093"/>
            <a:ext cx="7772870" cy="3424107"/>
          </a:xfrm>
        </p:spPr>
        <p:txBody>
          <a:bodyPr rtlCol="0"/>
          <a:lstStyle/>
          <a:p>
            <a:pPr lvl="0" rtl="0"/>
            <a:r>
              <a:rPr lang="tr-TR" noProof="0"/>
              <a:t>Asıl metin stillerini düzenlemek için tıklatın</a:t>
            </a:r>
          </a:p>
          <a:p>
            <a:pPr lvl="1" rtl="0"/>
            <a:r>
              <a:rPr lang="tr-TR" noProof="0"/>
              <a:t>İkinci düzey</a:t>
            </a:r>
          </a:p>
          <a:p>
            <a:pPr lvl="2" rtl="0"/>
            <a:r>
              <a:rPr lang="tr-TR" noProof="0"/>
              <a:t>Üçüncü düzey</a:t>
            </a:r>
          </a:p>
          <a:p>
            <a:pPr lvl="3" rtl="0"/>
            <a:r>
              <a:rPr lang="tr-TR" noProof="0"/>
              <a:t>Dördüncü düzey</a:t>
            </a:r>
          </a:p>
          <a:p>
            <a:pPr lvl="4" rtl="0"/>
            <a:r>
              <a:rPr lang="tr-TR" noProof="0"/>
              <a:t>Beşinci düzey</a:t>
            </a:r>
            <a:endParaRPr lang="tr-TR" noProof="0" dirty="0"/>
          </a:p>
        </p:txBody>
      </p:sp>
      <p:sp>
        <p:nvSpPr>
          <p:cNvPr id="4" name="Tarih Yer Tutucusu 3"/>
          <p:cNvSpPr>
            <a:spLocks noGrp="1"/>
          </p:cNvSpPr>
          <p:nvPr>
            <p:ph type="dt" sz="half" idx="10"/>
          </p:nvPr>
        </p:nvSpPr>
        <p:spPr/>
        <p:txBody>
          <a:bodyPr rtlCol="0"/>
          <a:lstStyle/>
          <a:p>
            <a:fld id="{E19C3CA6-12DA-44EA-9A58-412A2ACE3B50}" type="datetimeFigureOut">
              <a:rPr lang="tr-TR" smtClean="0"/>
              <a:pPr/>
              <a:t>7.05.2020</a:t>
            </a:fld>
            <a:endParaRPr lang="tr-TR"/>
          </a:p>
        </p:txBody>
      </p:sp>
      <p:sp>
        <p:nvSpPr>
          <p:cNvPr id="5" name="Alt Bilgi Yer Tutucusu 4"/>
          <p:cNvSpPr>
            <a:spLocks noGrp="1"/>
          </p:cNvSpPr>
          <p:nvPr>
            <p:ph type="ftr" sz="quarter" idx="11"/>
          </p:nvPr>
        </p:nvSpPr>
        <p:spPr/>
        <p:txBody>
          <a:bodyPr rtlCol="0"/>
          <a:lstStyle/>
          <a:p>
            <a:endParaRPr lang="tr-TR"/>
          </a:p>
        </p:txBody>
      </p:sp>
      <p:sp>
        <p:nvSpPr>
          <p:cNvPr id="6" name="Slayt Numarası Yer Tutucusu 5"/>
          <p:cNvSpPr>
            <a:spLocks noGrp="1"/>
          </p:cNvSpPr>
          <p:nvPr>
            <p:ph type="sldNum" sz="quarter" idx="12"/>
          </p:nvPr>
        </p:nvSpPr>
        <p:spPr/>
        <p:txBody>
          <a:bodyPr rtlCol="0"/>
          <a:lstStyle/>
          <a:p>
            <a:fld id="{73BD49B9-E82E-41A3-9BF8-49E313E0261A}"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Başlığı">
    <p:spTree>
      <p:nvGrpSpPr>
        <p:cNvPr id="1" name=""/>
        <p:cNvGrpSpPr/>
        <p:nvPr/>
      </p:nvGrpSpPr>
      <p:grpSpPr>
        <a:xfrm>
          <a:off x="0" y="0"/>
          <a:ext cx="0" cy="0"/>
          <a:chOff x="0" y="0"/>
          <a:chExt cx="0" cy="0"/>
        </a:xfrm>
      </p:grpSpPr>
      <p:pic>
        <p:nvPicPr>
          <p:cNvPr id="9" name="Resim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Başlık 1"/>
          <p:cNvSpPr>
            <a:spLocks noGrp="1"/>
          </p:cNvSpPr>
          <p:nvPr>
            <p:ph type="title"/>
          </p:nvPr>
        </p:nvSpPr>
        <p:spPr>
          <a:xfrm>
            <a:off x="685331" y="828564"/>
            <a:ext cx="7763814" cy="2736819"/>
          </a:xfrm>
        </p:spPr>
        <p:txBody>
          <a:bodyPr rtlCol="0" anchor="b">
            <a:normAutofit/>
          </a:bodyPr>
          <a:lstStyle>
            <a:lvl1pPr>
              <a:defRPr sz="4000"/>
            </a:lvl1pPr>
          </a:lstStyle>
          <a:p>
            <a:pPr rtl="0"/>
            <a:r>
              <a:rPr lang="tr-TR" noProof="0"/>
              <a:t>Asıl başlık stili için tıklatın</a:t>
            </a:r>
            <a:endParaRPr lang="tr-TR" noProof="0" dirty="0"/>
          </a:p>
        </p:txBody>
      </p:sp>
      <p:sp>
        <p:nvSpPr>
          <p:cNvPr id="3" name="Metin Yer Tutucusu 2"/>
          <p:cNvSpPr>
            <a:spLocks noGrp="1"/>
          </p:cNvSpPr>
          <p:nvPr>
            <p:ph type="body" idx="1"/>
          </p:nvPr>
        </p:nvSpPr>
        <p:spPr>
          <a:xfrm>
            <a:off x="685331" y="3657458"/>
            <a:ext cx="7763814" cy="1368183"/>
          </a:xfrm>
        </p:spPr>
        <p:txBody>
          <a:bodyPr rtlCol="0">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tr-TR" noProof="0"/>
              <a:t>Asıl metin stillerini düzenlemek için tıklatın</a:t>
            </a:r>
          </a:p>
        </p:txBody>
      </p:sp>
      <p:sp>
        <p:nvSpPr>
          <p:cNvPr id="4" name="Tarih Yer Tutucusu 3"/>
          <p:cNvSpPr>
            <a:spLocks noGrp="1"/>
          </p:cNvSpPr>
          <p:nvPr>
            <p:ph type="dt" sz="half" idx="10"/>
          </p:nvPr>
        </p:nvSpPr>
        <p:spPr/>
        <p:txBody>
          <a:bodyPr rtlCol="0"/>
          <a:lstStyle/>
          <a:p>
            <a:fld id="{E19C3CA6-12DA-44EA-9A58-412A2ACE3B50}" type="datetimeFigureOut">
              <a:rPr lang="tr-TR" smtClean="0"/>
              <a:pPr/>
              <a:t>7.05.2020</a:t>
            </a:fld>
            <a:endParaRPr lang="tr-TR"/>
          </a:p>
        </p:txBody>
      </p:sp>
      <p:sp>
        <p:nvSpPr>
          <p:cNvPr id="5" name="Alt Bilgi Yer Tutucusu 4"/>
          <p:cNvSpPr>
            <a:spLocks noGrp="1"/>
          </p:cNvSpPr>
          <p:nvPr>
            <p:ph type="ftr" sz="quarter" idx="11"/>
          </p:nvPr>
        </p:nvSpPr>
        <p:spPr/>
        <p:txBody>
          <a:bodyPr rtlCol="0"/>
          <a:lstStyle/>
          <a:p>
            <a:endParaRPr lang="tr-TR"/>
          </a:p>
        </p:txBody>
      </p:sp>
      <p:sp>
        <p:nvSpPr>
          <p:cNvPr id="6" name="Slayt Numarası Yer Tutucusu 5"/>
          <p:cNvSpPr>
            <a:spLocks noGrp="1"/>
          </p:cNvSpPr>
          <p:nvPr>
            <p:ph type="sldNum" sz="quarter" idx="12"/>
          </p:nvPr>
        </p:nvSpPr>
        <p:spPr/>
        <p:txBody>
          <a:bodyPr rtlCol="0"/>
          <a:lstStyle/>
          <a:p>
            <a:fld id="{73BD49B9-E82E-41A3-9BF8-49E313E0261A}"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10" name="Resim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4" name="Başlık 1"/>
          <p:cNvSpPr>
            <a:spLocks noGrp="1"/>
          </p:cNvSpPr>
          <p:nvPr>
            <p:ph type="title"/>
          </p:nvPr>
        </p:nvSpPr>
        <p:spPr>
          <a:xfrm>
            <a:off x="685332" y="618518"/>
            <a:ext cx="7773338" cy="1596177"/>
          </a:xfrm>
        </p:spPr>
        <p:txBody>
          <a:bodyPr rtlCol="0"/>
          <a:lstStyle/>
          <a:p>
            <a:pPr rtl="0"/>
            <a:r>
              <a:rPr lang="tr-TR" noProof="0"/>
              <a:t>Asıl başlık stili için tıklatın</a:t>
            </a:r>
            <a:endParaRPr lang="tr-TR" noProof="0" dirty="0"/>
          </a:p>
        </p:txBody>
      </p:sp>
      <p:sp>
        <p:nvSpPr>
          <p:cNvPr id="12" name="İçerik Yer Tutucusu 2"/>
          <p:cNvSpPr>
            <a:spLocks noGrp="1"/>
          </p:cNvSpPr>
          <p:nvPr>
            <p:ph sz="quarter" idx="13"/>
          </p:nvPr>
        </p:nvSpPr>
        <p:spPr>
          <a:xfrm>
            <a:off x="685330" y="2367093"/>
            <a:ext cx="3829520" cy="3424107"/>
          </a:xfrm>
        </p:spPr>
        <p:txBody>
          <a:bodyPr rtlCol="0"/>
          <a:lstStyle/>
          <a:p>
            <a:pPr lvl="0" rtl="0"/>
            <a:r>
              <a:rPr lang="tr-TR" noProof="0"/>
              <a:t>Asıl metin stillerini düzenlemek için tıklatın</a:t>
            </a:r>
          </a:p>
          <a:p>
            <a:pPr lvl="1" rtl="0"/>
            <a:r>
              <a:rPr lang="tr-TR" noProof="0"/>
              <a:t>İkinci düzey</a:t>
            </a:r>
          </a:p>
          <a:p>
            <a:pPr lvl="2" rtl="0"/>
            <a:r>
              <a:rPr lang="tr-TR" noProof="0"/>
              <a:t>Üçüncü düzey</a:t>
            </a:r>
          </a:p>
          <a:p>
            <a:pPr lvl="3" rtl="0"/>
            <a:r>
              <a:rPr lang="tr-TR" noProof="0"/>
              <a:t>Dördüncü düzey</a:t>
            </a:r>
          </a:p>
          <a:p>
            <a:pPr lvl="4" rtl="0"/>
            <a:r>
              <a:rPr lang="tr-TR" noProof="0"/>
              <a:t>Beşinci düzey</a:t>
            </a:r>
            <a:endParaRPr lang="tr-TR" noProof="0" dirty="0"/>
          </a:p>
        </p:txBody>
      </p:sp>
      <p:sp>
        <p:nvSpPr>
          <p:cNvPr id="13" name="İçerik Yer Tutucusu 3"/>
          <p:cNvSpPr>
            <a:spLocks noGrp="1"/>
          </p:cNvSpPr>
          <p:nvPr>
            <p:ph sz="quarter" idx="14"/>
          </p:nvPr>
        </p:nvSpPr>
        <p:spPr>
          <a:xfrm>
            <a:off x="4629150" y="2367093"/>
            <a:ext cx="3829050" cy="3424107"/>
          </a:xfrm>
        </p:spPr>
        <p:txBody>
          <a:bodyPr rtlCol="0"/>
          <a:lstStyle/>
          <a:p>
            <a:pPr lvl="0" rtl="0"/>
            <a:r>
              <a:rPr lang="tr-TR" noProof="0"/>
              <a:t>Asıl metin stillerini düzenlemek için tıklatın</a:t>
            </a:r>
          </a:p>
          <a:p>
            <a:pPr lvl="1" rtl="0"/>
            <a:r>
              <a:rPr lang="tr-TR" noProof="0"/>
              <a:t>İkinci düzey</a:t>
            </a:r>
          </a:p>
          <a:p>
            <a:pPr lvl="2" rtl="0"/>
            <a:r>
              <a:rPr lang="tr-TR" noProof="0"/>
              <a:t>Üçüncü düzey</a:t>
            </a:r>
          </a:p>
          <a:p>
            <a:pPr lvl="3" rtl="0"/>
            <a:r>
              <a:rPr lang="tr-TR" noProof="0"/>
              <a:t>Dördüncü düzey</a:t>
            </a:r>
          </a:p>
          <a:p>
            <a:pPr lvl="4" rtl="0"/>
            <a:r>
              <a:rPr lang="tr-TR" noProof="0"/>
              <a:t>Beşinci düzey</a:t>
            </a:r>
            <a:endParaRPr lang="tr-TR" noProof="0" dirty="0"/>
          </a:p>
        </p:txBody>
      </p:sp>
      <p:sp>
        <p:nvSpPr>
          <p:cNvPr id="5" name="Tarih Yer Tutucusu 4"/>
          <p:cNvSpPr>
            <a:spLocks noGrp="1"/>
          </p:cNvSpPr>
          <p:nvPr>
            <p:ph type="dt" sz="half" idx="10"/>
          </p:nvPr>
        </p:nvSpPr>
        <p:spPr/>
        <p:txBody>
          <a:bodyPr rtlCol="0"/>
          <a:lstStyle/>
          <a:p>
            <a:fld id="{E19C3CA6-12DA-44EA-9A58-412A2ACE3B50}" type="datetimeFigureOut">
              <a:rPr lang="tr-TR" smtClean="0"/>
              <a:pPr/>
              <a:t>7.05.2020</a:t>
            </a:fld>
            <a:endParaRPr lang="tr-TR"/>
          </a:p>
        </p:txBody>
      </p:sp>
      <p:sp>
        <p:nvSpPr>
          <p:cNvPr id="6" name="Alt Bilgi Yer Tutucusu 5"/>
          <p:cNvSpPr>
            <a:spLocks noGrp="1"/>
          </p:cNvSpPr>
          <p:nvPr>
            <p:ph type="ftr" sz="quarter" idx="11"/>
          </p:nvPr>
        </p:nvSpPr>
        <p:spPr/>
        <p:txBody>
          <a:bodyPr rtlCol="0"/>
          <a:lstStyle/>
          <a:p>
            <a:endParaRPr lang="tr-TR"/>
          </a:p>
        </p:txBody>
      </p:sp>
      <p:sp>
        <p:nvSpPr>
          <p:cNvPr id="7" name="Slayt Numarası Yer Tutucusu 6"/>
          <p:cNvSpPr>
            <a:spLocks noGrp="1"/>
          </p:cNvSpPr>
          <p:nvPr>
            <p:ph type="sldNum" sz="quarter" idx="12"/>
          </p:nvPr>
        </p:nvSpPr>
        <p:spPr/>
        <p:txBody>
          <a:bodyPr rtlCol="0"/>
          <a:lstStyle/>
          <a:p>
            <a:fld id="{73BD49B9-E82E-41A3-9BF8-49E313E0261A}"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5" name="Resim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4" name="Başlık 1"/>
          <p:cNvSpPr>
            <a:spLocks noGrp="1"/>
          </p:cNvSpPr>
          <p:nvPr>
            <p:ph type="title"/>
          </p:nvPr>
        </p:nvSpPr>
        <p:spPr>
          <a:xfrm>
            <a:off x="685332" y="618518"/>
            <a:ext cx="7773338" cy="1596177"/>
          </a:xfrm>
        </p:spPr>
        <p:txBody>
          <a:bodyPr rtlCol="0"/>
          <a:lstStyle/>
          <a:p>
            <a:pPr rtl="0"/>
            <a:r>
              <a:rPr lang="tr-TR" noProof="0"/>
              <a:t>Asıl başlık stili için tıklatın</a:t>
            </a:r>
            <a:endParaRPr lang="tr-TR" noProof="0" dirty="0"/>
          </a:p>
        </p:txBody>
      </p:sp>
      <p:sp>
        <p:nvSpPr>
          <p:cNvPr id="3" name="Metin Yer Tutucusu 2"/>
          <p:cNvSpPr>
            <a:spLocks noGrp="1"/>
          </p:cNvSpPr>
          <p:nvPr>
            <p:ph type="body" idx="1"/>
          </p:nvPr>
        </p:nvSpPr>
        <p:spPr>
          <a:xfrm>
            <a:off x="859746" y="2371018"/>
            <a:ext cx="3655106" cy="679994"/>
          </a:xfrm>
        </p:spPr>
        <p:txBody>
          <a:bodyPr rtlCol="0"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tr-TR" noProof="0"/>
              <a:t>Asıl metin stillerini düzenlemek için tıklatın</a:t>
            </a:r>
          </a:p>
        </p:txBody>
      </p:sp>
      <p:sp>
        <p:nvSpPr>
          <p:cNvPr id="12" name="İçerik Yer Tutucusu 3"/>
          <p:cNvSpPr>
            <a:spLocks noGrp="1"/>
          </p:cNvSpPr>
          <p:nvPr>
            <p:ph sz="quarter" idx="13"/>
          </p:nvPr>
        </p:nvSpPr>
        <p:spPr>
          <a:xfrm>
            <a:off x="685331" y="3051013"/>
            <a:ext cx="3829520" cy="2740187"/>
          </a:xfrm>
        </p:spPr>
        <p:txBody>
          <a:bodyPr rtlCol="0"/>
          <a:lstStyle/>
          <a:p>
            <a:pPr lvl="0" rtl="0"/>
            <a:r>
              <a:rPr lang="tr-TR" noProof="0"/>
              <a:t>Asıl metin stillerini düzenlemek için tıklatın</a:t>
            </a:r>
          </a:p>
          <a:p>
            <a:pPr lvl="1" rtl="0"/>
            <a:r>
              <a:rPr lang="tr-TR" noProof="0"/>
              <a:t>İkinci düzey</a:t>
            </a:r>
          </a:p>
          <a:p>
            <a:pPr lvl="2" rtl="0"/>
            <a:r>
              <a:rPr lang="tr-TR" noProof="0"/>
              <a:t>Üçüncü düzey</a:t>
            </a:r>
          </a:p>
          <a:p>
            <a:pPr lvl="3" rtl="0"/>
            <a:r>
              <a:rPr lang="tr-TR" noProof="0"/>
              <a:t>Dördüncü düzey</a:t>
            </a:r>
          </a:p>
          <a:p>
            <a:pPr lvl="4" rtl="0"/>
            <a:r>
              <a:rPr lang="tr-TR" noProof="0"/>
              <a:t>Beşinci düzey</a:t>
            </a:r>
            <a:endParaRPr lang="tr-TR" noProof="0" dirty="0"/>
          </a:p>
        </p:txBody>
      </p:sp>
      <p:sp>
        <p:nvSpPr>
          <p:cNvPr id="5" name="Metin Yer Tutucusu 4"/>
          <p:cNvSpPr>
            <a:spLocks noGrp="1"/>
          </p:cNvSpPr>
          <p:nvPr>
            <p:ph type="body" sz="quarter" idx="3"/>
          </p:nvPr>
        </p:nvSpPr>
        <p:spPr>
          <a:xfrm>
            <a:off x="4797317" y="2371018"/>
            <a:ext cx="3661353" cy="679994"/>
          </a:xfrm>
        </p:spPr>
        <p:txBody>
          <a:bodyPr rtlCol="0"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tr-TR" noProof="0"/>
              <a:t>Asıl metin stillerini düzenlemek için tıklatın</a:t>
            </a:r>
          </a:p>
        </p:txBody>
      </p:sp>
      <p:sp>
        <p:nvSpPr>
          <p:cNvPr id="13" name="İçerik Yer Tutucusu 5"/>
          <p:cNvSpPr>
            <a:spLocks noGrp="1"/>
          </p:cNvSpPr>
          <p:nvPr>
            <p:ph sz="quarter" idx="14"/>
          </p:nvPr>
        </p:nvSpPr>
        <p:spPr>
          <a:xfrm>
            <a:off x="4629150" y="3051013"/>
            <a:ext cx="3829051" cy="2740187"/>
          </a:xfrm>
        </p:spPr>
        <p:txBody>
          <a:bodyPr rtlCol="0"/>
          <a:lstStyle/>
          <a:p>
            <a:pPr lvl="0" rtl="0"/>
            <a:r>
              <a:rPr lang="tr-TR" noProof="0"/>
              <a:t>Asıl metin stillerini düzenlemek için tıklatın</a:t>
            </a:r>
          </a:p>
          <a:p>
            <a:pPr lvl="1" rtl="0"/>
            <a:r>
              <a:rPr lang="tr-TR" noProof="0"/>
              <a:t>İkinci düzey</a:t>
            </a:r>
          </a:p>
          <a:p>
            <a:pPr lvl="2" rtl="0"/>
            <a:r>
              <a:rPr lang="tr-TR" noProof="0"/>
              <a:t>Üçüncü düzey</a:t>
            </a:r>
          </a:p>
          <a:p>
            <a:pPr lvl="3" rtl="0"/>
            <a:r>
              <a:rPr lang="tr-TR" noProof="0"/>
              <a:t>Dördüncü düzey</a:t>
            </a:r>
          </a:p>
          <a:p>
            <a:pPr lvl="4" rtl="0"/>
            <a:r>
              <a:rPr lang="tr-TR" noProof="0"/>
              <a:t>Beşinci düzey</a:t>
            </a:r>
            <a:endParaRPr lang="tr-TR" noProof="0" dirty="0"/>
          </a:p>
        </p:txBody>
      </p:sp>
      <p:sp>
        <p:nvSpPr>
          <p:cNvPr id="7" name="Tarih Yer Tutucusu 6"/>
          <p:cNvSpPr>
            <a:spLocks noGrp="1"/>
          </p:cNvSpPr>
          <p:nvPr>
            <p:ph type="dt" sz="half" idx="10"/>
          </p:nvPr>
        </p:nvSpPr>
        <p:spPr/>
        <p:txBody>
          <a:bodyPr rtlCol="0"/>
          <a:lstStyle/>
          <a:p>
            <a:fld id="{E19C3CA6-12DA-44EA-9A58-412A2ACE3B50}" type="datetimeFigureOut">
              <a:rPr lang="tr-TR" smtClean="0"/>
              <a:pPr/>
              <a:t>7.05.2020</a:t>
            </a:fld>
            <a:endParaRPr lang="tr-TR"/>
          </a:p>
        </p:txBody>
      </p:sp>
      <p:sp>
        <p:nvSpPr>
          <p:cNvPr id="8" name="Alt Bilgi Yer Tutucusu 7"/>
          <p:cNvSpPr>
            <a:spLocks noGrp="1"/>
          </p:cNvSpPr>
          <p:nvPr>
            <p:ph type="ftr" sz="quarter" idx="11"/>
          </p:nvPr>
        </p:nvSpPr>
        <p:spPr/>
        <p:txBody>
          <a:bodyPr rtlCol="0"/>
          <a:lstStyle/>
          <a:p>
            <a:endParaRPr lang="tr-TR"/>
          </a:p>
        </p:txBody>
      </p:sp>
      <p:sp>
        <p:nvSpPr>
          <p:cNvPr id="9" name="Slayt Numarası Yer Tutucusu 8"/>
          <p:cNvSpPr>
            <a:spLocks noGrp="1"/>
          </p:cNvSpPr>
          <p:nvPr>
            <p:ph type="sldNum" sz="quarter" idx="12"/>
          </p:nvPr>
        </p:nvSpPr>
        <p:spPr/>
        <p:txBody>
          <a:bodyPr rtlCol="0"/>
          <a:lstStyle/>
          <a:p>
            <a:fld id="{73BD49B9-E82E-41A3-9BF8-49E313E0261A}"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8" name="Resim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Başlık 1"/>
          <p:cNvSpPr>
            <a:spLocks noGrp="1"/>
          </p:cNvSpPr>
          <p:nvPr>
            <p:ph type="title"/>
          </p:nvPr>
        </p:nvSpPr>
        <p:spPr/>
        <p:txBody>
          <a:bodyPr rtlCol="0"/>
          <a:lstStyle/>
          <a:p>
            <a:pPr rtl="0"/>
            <a:r>
              <a:rPr lang="tr-TR" noProof="0"/>
              <a:t>Asıl başlık stili için tıklatın</a:t>
            </a:r>
            <a:endParaRPr lang="tr-TR" noProof="0" dirty="0"/>
          </a:p>
        </p:txBody>
      </p:sp>
      <p:sp>
        <p:nvSpPr>
          <p:cNvPr id="3" name="Tarih Yer Tutucusu 2"/>
          <p:cNvSpPr>
            <a:spLocks noGrp="1"/>
          </p:cNvSpPr>
          <p:nvPr>
            <p:ph type="dt" sz="half" idx="10"/>
          </p:nvPr>
        </p:nvSpPr>
        <p:spPr/>
        <p:txBody>
          <a:bodyPr rtlCol="0"/>
          <a:lstStyle/>
          <a:p>
            <a:fld id="{E19C3CA6-12DA-44EA-9A58-412A2ACE3B50}" type="datetimeFigureOut">
              <a:rPr lang="tr-TR" smtClean="0"/>
              <a:pPr/>
              <a:t>7.05.2020</a:t>
            </a:fld>
            <a:endParaRPr lang="tr-TR"/>
          </a:p>
        </p:txBody>
      </p:sp>
      <p:sp>
        <p:nvSpPr>
          <p:cNvPr id="4" name="Alt Bilgi Yer Tutucusu 3"/>
          <p:cNvSpPr>
            <a:spLocks noGrp="1"/>
          </p:cNvSpPr>
          <p:nvPr>
            <p:ph type="ftr" sz="quarter" idx="11"/>
          </p:nvPr>
        </p:nvSpPr>
        <p:spPr/>
        <p:txBody>
          <a:bodyPr rtlCol="0"/>
          <a:lstStyle/>
          <a:p>
            <a:endParaRPr lang="tr-TR"/>
          </a:p>
        </p:txBody>
      </p:sp>
      <p:sp>
        <p:nvSpPr>
          <p:cNvPr id="5" name="Slayt Numarası Yer Tutucusu 4"/>
          <p:cNvSpPr>
            <a:spLocks noGrp="1"/>
          </p:cNvSpPr>
          <p:nvPr>
            <p:ph type="sldNum" sz="quarter" idx="12"/>
          </p:nvPr>
        </p:nvSpPr>
        <p:spPr/>
        <p:txBody>
          <a:bodyPr rtlCol="0"/>
          <a:lstStyle/>
          <a:p>
            <a:fld id="{73BD49B9-E82E-41A3-9BF8-49E313E0261A}"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7" name="Resim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arih Yer Tutucusu 1"/>
          <p:cNvSpPr>
            <a:spLocks noGrp="1"/>
          </p:cNvSpPr>
          <p:nvPr>
            <p:ph type="dt" sz="half" idx="10"/>
          </p:nvPr>
        </p:nvSpPr>
        <p:spPr/>
        <p:txBody>
          <a:bodyPr rtlCol="0"/>
          <a:lstStyle/>
          <a:p>
            <a:fld id="{E19C3CA6-12DA-44EA-9A58-412A2ACE3B50}" type="datetimeFigureOut">
              <a:rPr lang="tr-TR" smtClean="0"/>
              <a:pPr/>
              <a:t>7.05.2020</a:t>
            </a:fld>
            <a:endParaRPr lang="tr-TR"/>
          </a:p>
        </p:txBody>
      </p:sp>
      <p:sp>
        <p:nvSpPr>
          <p:cNvPr id="3" name="Alt Bilgi Yer Tutucusu 2"/>
          <p:cNvSpPr>
            <a:spLocks noGrp="1"/>
          </p:cNvSpPr>
          <p:nvPr>
            <p:ph type="ftr" sz="quarter" idx="11"/>
          </p:nvPr>
        </p:nvSpPr>
        <p:spPr/>
        <p:txBody>
          <a:bodyPr rtlCol="0"/>
          <a:lstStyle/>
          <a:p>
            <a:endParaRPr lang="tr-TR"/>
          </a:p>
        </p:txBody>
      </p:sp>
      <p:sp>
        <p:nvSpPr>
          <p:cNvPr id="4" name="Slayt Numarası Yer Tutucusu 3"/>
          <p:cNvSpPr>
            <a:spLocks noGrp="1"/>
          </p:cNvSpPr>
          <p:nvPr>
            <p:ph type="sldNum" sz="quarter" idx="12"/>
          </p:nvPr>
        </p:nvSpPr>
        <p:spPr/>
        <p:txBody>
          <a:bodyPr rtlCol="0"/>
          <a:lstStyle/>
          <a:p>
            <a:fld id="{73BD49B9-E82E-41A3-9BF8-49E313E0261A}"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Resim Yazılı İçerik">
    <p:spTree>
      <p:nvGrpSpPr>
        <p:cNvPr id="1" name=""/>
        <p:cNvGrpSpPr/>
        <p:nvPr/>
      </p:nvGrpSpPr>
      <p:grpSpPr>
        <a:xfrm>
          <a:off x="0" y="0"/>
          <a:ext cx="0" cy="0"/>
          <a:chOff x="0" y="0"/>
          <a:chExt cx="0" cy="0"/>
        </a:xfrm>
      </p:grpSpPr>
      <p:pic>
        <p:nvPicPr>
          <p:cNvPr id="11" name="Resim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Başlık 1"/>
          <p:cNvSpPr>
            <a:spLocks noGrp="1"/>
          </p:cNvSpPr>
          <p:nvPr>
            <p:ph type="title"/>
          </p:nvPr>
        </p:nvSpPr>
        <p:spPr>
          <a:xfrm>
            <a:off x="685331" y="609600"/>
            <a:ext cx="2951766" cy="2023252"/>
          </a:xfrm>
        </p:spPr>
        <p:txBody>
          <a:bodyPr rtlCol="0" anchor="b"/>
          <a:lstStyle>
            <a:lvl1pPr algn="ctr">
              <a:defRPr sz="3200"/>
            </a:lvl1pPr>
          </a:lstStyle>
          <a:p>
            <a:pPr rtl="0"/>
            <a:r>
              <a:rPr lang="tr-TR" noProof="0"/>
              <a:t>Asıl başlık stili için tıklatın</a:t>
            </a:r>
            <a:endParaRPr lang="tr-TR" noProof="0" dirty="0"/>
          </a:p>
        </p:txBody>
      </p:sp>
      <p:sp>
        <p:nvSpPr>
          <p:cNvPr id="10" name="İçerik Yer Tutucusu 2"/>
          <p:cNvSpPr>
            <a:spLocks noGrp="1"/>
          </p:cNvSpPr>
          <p:nvPr>
            <p:ph sz="quarter" idx="13"/>
          </p:nvPr>
        </p:nvSpPr>
        <p:spPr>
          <a:xfrm>
            <a:off x="3808547" y="609601"/>
            <a:ext cx="4650122" cy="5181599"/>
          </a:xfrm>
        </p:spPr>
        <p:txBody>
          <a:bodyPr rtlCol="0"/>
          <a:lstStyle/>
          <a:p>
            <a:pPr lvl="0" rtl="0"/>
            <a:r>
              <a:rPr lang="tr-TR" noProof="0"/>
              <a:t>Asıl metin stillerini düzenlemek için tıklatın</a:t>
            </a:r>
          </a:p>
          <a:p>
            <a:pPr lvl="1" rtl="0"/>
            <a:r>
              <a:rPr lang="tr-TR" noProof="0"/>
              <a:t>İkinci düzey</a:t>
            </a:r>
          </a:p>
          <a:p>
            <a:pPr lvl="2" rtl="0"/>
            <a:r>
              <a:rPr lang="tr-TR" noProof="0"/>
              <a:t>Üçüncü düzey</a:t>
            </a:r>
          </a:p>
          <a:p>
            <a:pPr lvl="3" rtl="0"/>
            <a:r>
              <a:rPr lang="tr-TR" noProof="0"/>
              <a:t>Dördüncü düzey</a:t>
            </a:r>
          </a:p>
          <a:p>
            <a:pPr lvl="4" rtl="0"/>
            <a:r>
              <a:rPr lang="tr-TR" noProof="0"/>
              <a:t>Beşinci düzey</a:t>
            </a:r>
            <a:endParaRPr lang="tr-TR" noProof="0" dirty="0"/>
          </a:p>
        </p:txBody>
      </p:sp>
      <p:sp>
        <p:nvSpPr>
          <p:cNvPr id="4" name="Metin Yer Tutucusu 3"/>
          <p:cNvSpPr>
            <a:spLocks noGrp="1"/>
          </p:cNvSpPr>
          <p:nvPr>
            <p:ph type="body" sz="half" idx="2"/>
          </p:nvPr>
        </p:nvSpPr>
        <p:spPr>
          <a:xfrm>
            <a:off x="685331" y="2632852"/>
            <a:ext cx="2951767" cy="3158348"/>
          </a:xfrm>
        </p:spPr>
        <p:txBody>
          <a:bodyPr rtlCol="0"/>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tr-TR" noProof="0"/>
              <a:t>Asıl metin stillerini düzenlemek için tıklatın</a:t>
            </a:r>
          </a:p>
        </p:txBody>
      </p:sp>
      <p:sp>
        <p:nvSpPr>
          <p:cNvPr id="5" name="Tarih Yer Tutucusu 4"/>
          <p:cNvSpPr>
            <a:spLocks noGrp="1"/>
          </p:cNvSpPr>
          <p:nvPr>
            <p:ph type="dt" sz="half" idx="10"/>
          </p:nvPr>
        </p:nvSpPr>
        <p:spPr/>
        <p:txBody>
          <a:bodyPr rtlCol="0"/>
          <a:lstStyle/>
          <a:p>
            <a:fld id="{E19C3CA6-12DA-44EA-9A58-412A2ACE3B50}" type="datetimeFigureOut">
              <a:rPr lang="tr-TR" smtClean="0"/>
              <a:pPr/>
              <a:t>7.05.2020</a:t>
            </a:fld>
            <a:endParaRPr lang="tr-TR"/>
          </a:p>
        </p:txBody>
      </p:sp>
      <p:sp>
        <p:nvSpPr>
          <p:cNvPr id="6" name="Alt Bilgi Yer Tutucusu 5"/>
          <p:cNvSpPr>
            <a:spLocks noGrp="1"/>
          </p:cNvSpPr>
          <p:nvPr>
            <p:ph type="ftr" sz="quarter" idx="11"/>
          </p:nvPr>
        </p:nvSpPr>
        <p:spPr/>
        <p:txBody>
          <a:bodyPr rtlCol="0"/>
          <a:lstStyle/>
          <a:p>
            <a:endParaRPr lang="tr-TR"/>
          </a:p>
        </p:txBody>
      </p:sp>
      <p:sp>
        <p:nvSpPr>
          <p:cNvPr id="7" name="Slayt Numarası Yer Tutucusu 6"/>
          <p:cNvSpPr>
            <a:spLocks noGrp="1"/>
          </p:cNvSpPr>
          <p:nvPr>
            <p:ph type="sldNum" sz="quarter" idx="12"/>
          </p:nvPr>
        </p:nvSpPr>
        <p:spPr/>
        <p:txBody>
          <a:bodyPr rtlCol="0"/>
          <a:lstStyle/>
          <a:p>
            <a:fld id="{73BD49B9-E82E-41A3-9BF8-49E313E0261A}"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Resim Yazılı Resim">
    <p:spTree>
      <p:nvGrpSpPr>
        <p:cNvPr id="1" name=""/>
        <p:cNvGrpSpPr/>
        <p:nvPr/>
      </p:nvGrpSpPr>
      <p:grpSpPr>
        <a:xfrm>
          <a:off x="0" y="0"/>
          <a:ext cx="0" cy="0"/>
          <a:chOff x="0" y="0"/>
          <a:chExt cx="0" cy="0"/>
        </a:xfrm>
      </p:grpSpPr>
      <p:pic>
        <p:nvPicPr>
          <p:cNvPr id="10" name="Resim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Başlık 1"/>
          <p:cNvSpPr>
            <a:spLocks noGrp="1"/>
          </p:cNvSpPr>
          <p:nvPr>
            <p:ph type="title"/>
          </p:nvPr>
        </p:nvSpPr>
        <p:spPr>
          <a:xfrm>
            <a:off x="685331" y="609600"/>
            <a:ext cx="4451227" cy="2023254"/>
          </a:xfrm>
        </p:spPr>
        <p:txBody>
          <a:bodyPr rtlCol="0" anchor="b"/>
          <a:lstStyle>
            <a:lvl1pPr algn="ctr">
              <a:defRPr sz="3200"/>
            </a:lvl1pPr>
          </a:lstStyle>
          <a:p>
            <a:pPr rtl="0"/>
            <a:r>
              <a:rPr lang="tr-TR" noProof="0"/>
              <a:t>Asıl başlık stili için tıklatın</a:t>
            </a:r>
            <a:endParaRPr lang="tr-TR" noProof="0" dirty="0"/>
          </a:p>
        </p:txBody>
      </p:sp>
      <p:sp>
        <p:nvSpPr>
          <p:cNvPr id="3" name="Resim Yer Tutucusu 2"/>
          <p:cNvSpPr>
            <a:spLocks noGrp="1" noChangeAspect="1"/>
          </p:cNvSpPr>
          <p:nvPr>
            <p:ph type="pic" idx="1"/>
          </p:nvPr>
        </p:nvSpPr>
        <p:spPr>
          <a:xfrm>
            <a:off x="5568602" y="609601"/>
            <a:ext cx="2441519"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rtlCol="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tr-TR" noProof="0"/>
              <a:t>Resim eklemek için simgeyi tıklatın</a:t>
            </a:r>
            <a:endParaRPr lang="tr-TR" noProof="0" dirty="0"/>
          </a:p>
        </p:txBody>
      </p:sp>
      <p:sp>
        <p:nvSpPr>
          <p:cNvPr id="4" name="Metin Yer Tutucusu 3"/>
          <p:cNvSpPr>
            <a:spLocks noGrp="1"/>
          </p:cNvSpPr>
          <p:nvPr>
            <p:ph type="body" sz="half" idx="2"/>
          </p:nvPr>
        </p:nvSpPr>
        <p:spPr>
          <a:xfrm>
            <a:off x="685346" y="2632853"/>
            <a:ext cx="4451212" cy="3158347"/>
          </a:xfrm>
        </p:spPr>
        <p:txBody>
          <a:bodyPr rtlCol="0"/>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tr-TR" noProof="0"/>
              <a:t>Asıl metin stillerini düzenlemek için tıklatın</a:t>
            </a:r>
          </a:p>
        </p:txBody>
      </p:sp>
      <p:sp>
        <p:nvSpPr>
          <p:cNvPr id="5" name="Tarih Yer Tutucusu 4"/>
          <p:cNvSpPr>
            <a:spLocks noGrp="1"/>
          </p:cNvSpPr>
          <p:nvPr>
            <p:ph type="dt" sz="half" idx="10"/>
          </p:nvPr>
        </p:nvSpPr>
        <p:spPr/>
        <p:txBody>
          <a:bodyPr rtlCol="0"/>
          <a:lstStyle/>
          <a:p>
            <a:fld id="{E19C3CA6-12DA-44EA-9A58-412A2ACE3B50}" type="datetimeFigureOut">
              <a:rPr lang="tr-TR" smtClean="0"/>
              <a:pPr/>
              <a:t>7.05.2020</a:t>
            </a:fld>
            <a:endParaRPr lang="tr-TR"/>
          </a:p>
        </p:txBody>
      </p:sp>
      <p:sp>
        <p:nvSpPr>
          <p:cNvPr id="6" name="Alt Bilgi Yer Tutucusu 5"/>
          <p:cNvSpPr>
            <a:spLocks noGrp="1"/>
          </p:cNvSpPr>
          <p:nvPr>
            <p:ph type="ftr" sz="quarter" idx="11"/>
          </p:nvPr>
        </p:nvSpPr>
        <p:spPr/>
        <p:txBody>
          <a:bodyPr rtlCol="0"/>
          <a:lstStyle/>
          <a:p>
            <a:endParaRPr lang="tr-TR"/>
          </a:p>
        </p:txBody>
      </p:sp>
      <p:sp>
        <p:nvSpPr>
          <p:cNvPr id="7" name="Slayt Numarası Yer Tutucusu 6"/>
          <p:cNvSpPr>
            <a:spLocks noGrp="1"/>
          </p:cNvSpPr>
          <p:nvPr>
            <p:ph type="sldNum" sz="quarter" idx="12"/>
          </p:nvPr>
        </p:nvSpPr>
        <p:spPr/>
        <p:txBody>
          <a:bodyPr rtlCol="0"/>
          <a:lstStyle/>
          <a:p>
            <a:fld id="{73BD49B9-E82E-41A3-9BF8-49E313E0261A}"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Resim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Başlık Yer Tutucusu 1"/>
          <p:cNvSpPr>
            <a:spLocks noGrp="1"/>
          </p:cNvSpPr>
          <p:nvPr>
            <p:ph type="title"/>
          </p:nvPr>
        </p:nvSpPr>
        <p:spPr>
          <a:xfrm>
            <a:off x="685332" y="618518"/>
            <a:ext cx="7773338" cy="1596177"/>
          </a:xfrm>
          <a:prstGeom prst="rect">
            <a:avLst/>
          </a:prstGeom>
        </p:spPr>
        <p:txBody>
          <a:bodyPr vert="horz" lIns="91440" tIns="45720" rIns="91440" bIns="45720" rtlCol="0" anchor="ctr">
            <a:normAutofit/>
          </a:bodyPr>
          <a:lstStyle/>
          <a:p>
            <a:pPr rtl="0"/>
            <a:r>
              <a:rPr lang="tr-TR" noProof="0" dirty="0"/>
              <a:t>Asıl başlık stilini düzenlemek için tıklayın</a:t>
            </a:r>
          </a:p>
        </p:txBody>
      </p:sp>
      <p:sp>
        <p:nvSpPr>
          <p:cNvPr id="3" name="Metin Yer Tutucusu 2"/>
          <p:cNvSpPr>
            <a:spLocks noGrp="1"/>
          </p:cNvSpPr>
          <p:nvPr>
            <p:ph type="body" idx="1"/>
          </p:nvPr>
        </p:nvSpPr>
        <p:spPr>
          <a:xfrm>
            <a:off x="685331" y="2367094"/>
            <a:ext cx="7773339" cy="3424107"/>
          </a:xfrm>
          <a:prstGeom prst="rect">
            <a:avLst/>
          </a:prstGeom>
        </p:spPr>
        <p:txBody>
          <a:bodyPr vert="horz" lIns="91440" tIns="45720" rIns="91440" bIns="45720" rtlCol="0">
            <a:normAutofit/>
          </a:bodyPr>
          <a:lstStyle/>
          <a:p>
            <a:pPr lvl="0" rtl="0"/>
            <a:r>
              <a:rPr lang="tr-TR" noProof="0" dirty="0"/>
              <a:t>Asıl metin stillerini düzenlemek için tıklayın</a:t>
            </a:r>
          </a:p>
          <a:p>
            <a:pPr lvl="1" rtl="0"/>
            <a:r>
              <a:rPr lang="tr-TR" noProof="0" dirty="0"/>
              <a:t>İkinci düzey</a:t>
            </a:r>
          </a:p>
          <a:p>
            <a:pPr lvl="2" rtl="0"/>
            <a:r>
              <a:rPr lang="tr-TR" noProof="0" dirty="0"/>
              <a:t>Üçüncü düzey</a:t>
            </a:r>
          </a:p>
          <a:p>
            <a:pPr lvl="3" rtl="0"/>
            <a:r>
              <a:rPr lang="tr-TR" noProof="0" dirty="0"/>
              <a:t>Dördüncü düzey</a:t>
            </a:r>
          </a:p>
          <a:p>
            <a:pPr lvl="4" rtl="0"/>
            <a:r>
              <a:rPr lang="tr-TR" noProof="0" dirty="0"/>
              <a:t>Beşinci düzey</a:t>
            </a:r>
          </a:p>
        </p:txBody>
      </p:sp>
      <p:sp>
        <p:nvSpPr>
          <p:cNvPr id="4" name="Tarih Yer Tutucusu 3"/>
          <p:cNvSpPr>
            <a:spLocks noGrp="1"/>
          </p:cNvSpPr>
          <p:nvPr>
            <p:ph type="dt" sz="half" idx="2"/>
          </p:nvPr>
        </p:nvSpPr>
        <p:spPr>
          <a:xfrm>
            <a:off x="5759053" y="5883276"/>
            <a:ext cx="2057400" cy="365125"/>
          </a:xfrm>
          <a:prstGeom prst="rect">
            <a:avLst/>
          </a:prstGeom>
        </p:spPr>
        <p:txBody>
          <a:bodyPr vert="horz" lIns="91440" tIns="45720" rIns="91440" bIns="45720" rtlCol="0" anchor="ctr"/>
          <a:lstStyle>
            <a:lvl1pPr algn="r">
              <a:defRPr sz="1000">
                <a:solidFill>
                  <a:schemeClr val="tx1"/>
                </a:solidFill>
              </a:defRPr>
            </a:lvl1pPr>
          </a:lstStyle>
          <a:p>
            <a:fld id="{E19C3CA6-12DA-44EA-9A58-412A2ACE3B50}" type="datetimeFigureOut">
              <a:rPr lang="tr-TR" smtClean="0"/>
              <a:pPr/>
              <a:t>7.05.2020</a:t>
            </a:fld>
            <a:endParaRPr lang="tr-TR"/>
          </a:p>
        </p:txBody>
      </p:sp>
      <p:sp>
        <p:nvSpPr>
          <p:cNvPr id="5" name="Alt Bilgi Yer Tutucusu 4"/>
          <p:cNvSpPr>
            <a:spLocks noGrp="1"/>
          </p:cNvSpPr>
          <p:nvPr>
            <p:ph type="ftr" sz="quarter" idx="3"/>
          </p:nvPr>
        </p:nvSpPr>
        <p:spPr>
          <a:xfrm>
            <a:off x="685331" y="5883276"/>
            <a:ext cx="5004665" cy="365125"/>
          </a:xfrm>
          <a:prstGeom prst="rect">
            <a:avLst/>
          </a:prstGeom>
        </p:spPr>
        <p:txBody>
          <a:bodyPr vert="horz" lIns="91440" tIns="45720" rIns="91440" bIns="45720" rtlCol="0" anchor="ctr"/>
          <a:lstStyle>
            <a:lvl1pPr algn="l">
              <a:defRPr sz="1000">
                <a:solidFill>
                  <a:schemeClr val="tx1"/>
                </a:solidFill>
              </a:defRPr>
            </a:lvl1pPr>
          </a:lstStyle>
          <a:p>
            <a:endParaRPr lang="tr-TR"/>
          </a:p>
        </p:txBody>
      </p:sp>
      <p:sp>
        <p:nvSpPr>
          <p:cNvPr id="6" name="Slayt Numarası Yer Tutucusu 5"/>
          <p:cNvSpPr>
            <a:spLocks noGrp="1"/>
          </p:cNvSpPr>
          <p:nvPr>
            <p:ph type="sldNum" sz="quarter" idx="4"/>
          </p:nvPr>
        </p:nvSpPr>
        <p:spPr>
          <a:xfrm>
            <a:off x="7885509" y="5883276"/>
            <a:ext cx="573161" cy="365125"/>
          </a:xfrm>
          <a:prstGeom prst="rect">
            <a:avLst/>
          </a:prstGeom>
        </p:spPr>
        <p:txBody>
          <a:bodyPr vert="horz" lIns="91440" tIns="45720" rIns="91440" bIns="45720" rtlCol="0" anchor="ctr"/>
          <a:lstStyle>
            <a:lvl1pPr algn="r">
              <a:defRPr sz="1000">
                <a:solidFill>
                  <a:schemeClr val="tx1"/>
                </a:solidFill>
              </a:defRPr>
            </a:lvl1pPr>
          </a:lstStyle>
          <a:p>
            <a:fld id="{73BD49B9-E82E-41A3-9BF8-49E313E0261A}"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pPr>
              <a:lnSpc>
                <a:spcPct val="130000"/>
              </a:lnSpc>
            </a:pPr>
            <a:br>
              <a:rPr lang="tr-TR"/>
            </a:br>
            <a:r>
              <a:rPr lang="tr-TR" b="1" cap="none">
                <a:latin typeface="Comic Sans MS" pitchFamily="66" charset="0"/>
              </a:rPr>
              <a:t>YÖNETİM SÜRECİ</a:t>
            </a:r>
            <a:endParaRPr lang="tr-TR" b="1" dirty="0">
              <a:latin typeface="Comic Sans MS" pitchFamily="66" charset="0"/>
            </a:endParaRPr>
          </a:p>
        </p:txBody>
      </p:sp>
      <p:sp>
        <p:nvSpPr>
          <p:cNvPr id="3" name="2 Alt Başlık"/>
          <p:cNvSpPr>
            <a:spLocks noGrp="1"/>
          </p:cNvSpPr>
          <p:nvPr>
            <p:ph type="subTitle" idx="1"/>
          </p:nvPr>
        </p:nvSpPr>
        <p:spPr/>
        <p:txBody>
          <a:bodyPr>
            <a:normAutofit/>
          </a:bodyPr>
          <a:lstStyle/>
          <a:p>
            <a:r>
              <a:rPr lang="tr-TR" b="1" dirty="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14348" y="357166"/>
            <a:ext cx="7773338" cy="1143008"/>
          </a:xfrm>
        </p:spPr>
        <p:txBody>
          <a:bodyPr>
            <a:normAutofit/>
          </a:bodyPr>
          <a:lstStyle/>
          <a:p>
            <a:r>
              <a:rPr lang="tr-TR" sz="3200" b="1" cap="none" dirty="0">
                <a:latin typeface="Comic Sans MS" pitchFamily="66" charset="0"/>
              </a:rPr>
              <a:t>YÖNETİM SÜRECİ</a:t>
            </a:r>
            <a:endParaRPr lang="tr-TR" sz="3200" dirty="0"/>
          </a:p>
        </p:txBody>
      </p:sp>
      <p:sp>
        <p:nvSpPr>
          <p:cNvPr id="3" name="2 İçerik Yer Tutucusu"/>
          <p:cNvSpPr>
            <a:spLocks noGrp="1"/>
          </p:cNvSpPr>
          <p:nvPr>
            <p:ph sz="quarter" idx="13"/>
          </p:nvPr>
        </p:nvSpPr>
        <p:spPr>
          <a:xfrm>
            <a:off x="685330" y="1428736"/>
            <a:ext cx="7772870" cy="4929221"/>
          </a:xfrm>
        </p:spPr>
        <p:txBody>
          <a:bodyPr>
            <a:noAutofit/>
          </a:bodyPr>
          <a:lstStyle/>
          <a:p>
            <a:pPr algn="just">
              <a:buNone/>
            </a:pPr>
            <a:r>
              <a:rPr lang="tr-TR" sz="1800" cap="none" dirty="0">
                <a:latin typeface="Comic Sans MS" pitchFamily="66" charset="0"/>
              </a:rPr>
              <a:t>Yönetim sürecinin aşamalarını oluşturan faaliyetler yönetimin fonksiyonları olarak ifade edilir. Bu faaliyetler aslında “yönetici ne yapar?” Sorusunun cevabını vermektedir. Yönetim beş fonksiyonel aşamalı bir süreçtir: </a:t>
            </a:r>
          </a:p>
          <a:p>
            <a:pPr lvl="1"/>
            <a:r>
              <a:rPr lang="tr-TR" sz="2000" cap="none" dirty="0">
                <a:latin typeface="Comic Sans MS" pitchFamily="66" charset="0"/>
              </a:rPr>
              <a:t>Planlama, </a:t>
            </a:r>
          </a:p>
          <a:p>
            <a:pPr lvl="1"/>
            <a:r>
              <a:rPr lang="tr-TR" sz="2000" cap="none" dirty="0">
                <a:latin typeface="Comic Sans MS" pitchFamily="66" charset="0"/>
              </a:rPr>
              <a:t>Örgütleme, </a:t>
            </a:r>
          </a:p>
          <a:p>
            <a:pPr lvl="1"/>
            <a:r>
              <a:rPr lang="tr-TR" sz="2000" cap="none" dirty="0">
                <a:latin typeface="Comic Sans MS" pitchFamily="66" charset="0"/>
              </a:rPr>
              <a:t>Yürütme, </a:t>
            </a:r>
          </a:p>
          <a:p>
            <a:pPr lvl="1"/>
            <a:r>
              <a:rPr lang="tr-TR" sz="2000" cap="none" dirty="0">
                <a:latin typeface="Comic Sans MS" pitchFamily="66" charset="0"/>
              </a:rPr>
              <a:t>Koordinasyon,  </a:t>
            </a:r>
          </a:p>
          <a:p>
            <a:pPr lvl="1"/>
            <a:r>
              <a:rPr lang="tr-TR" sz="2000" cap="none" dirty="0">
                <a:latin typeface="Comic Sans MS" pitchFamily="66" charset="0"/>
              </a:rPr>
              <a:t>Denetim .</a:t>
            </a:r>
          </a:p>
        </p:txBody>
      </p:sp>
    </p:spTree>
    <p:extLst>
      <p:ext uri="{BB962C8B-B14F-4D97-AF65-F5344CB8AC3E}">
        <p14:creationId xmlns:p14="http://schemas.microsoft.com/office/powerpoint/2010/main" val="19185795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14348" y="357166"/>
            <a:ext cx="7773338" cy="1143008"/>
          </a:xfrm>
        </p:spPr>
        <p:txBody>
          <a:bodyPr>
            <a:normAutofit/>
          </a:bodyPr>
          <a:lstStyle/>
          <a:p>
            <a:r>
              <a:rPr lang="tr-TR" sz="3200" b="1" cap="none" dirty="0">
                <a:latin typeface="Comic Sans MS" pitchFamily="66" charset="0"/>
              </a:rPr>
              <a:t>YÖNETİM SÜRECİ</a:t>
            </a:r>
            <a:endParaRPr lang="tr-TR" sz="3200" dirty="0"/>
          </a:p>
        </p:txBody>
      </p:sp>
      <p:sp>
        <p:nvSpPr>
          <p:cNvPr id="3" name="2 İçerik Yer Tutucusu"/>
          <p:cNvSpPr>
            <a:spLocks noGrp="1"/>
          </p:cNvSpPr>
          <p:nvPr>
            <p:ph sz="quarter" idx="13"/>
          </p:nvPr>
        </p:nvSpPr>
        <p:spPr>
          <a:xfrm>
            <a:off x="685330" y="1428736"/>
            <a:ext cx="7772870" cy="4929221"/>
          </a:xfrm>
        </p:spPr>
        <p:txBody>
          <a:bodyPr>
            <a:noAutofit/>
          </a:bodyPr>
          <a:lstStyle/>
          <a:p>
            <a:pPr algn="just">
              <a:buNone/>
            </a:pPr>
            <a:r>
              <a:rPr lang="tr-TR" sz="2800" b="1" cap="none" dirty="0">
                <a:latin typeface="Comic Sans MS" pitchFamily="66" charset="0"/>
              </a:rPr>
              <a:t>Planlama</a:t>
            </a:r>
            <a:endParaRPr lang="tr-TR" sz="2800" cap="none" dirty="0">
              <a:latin typeface="Comic Sans MS" pitchFamily="66" charset="0"/>
            </a:endParaRPr>
          </a:p>
          <a:p>
            <a:pPr algn="just">
              <a:buFont typeface="Wingdings" pitchFamily="2" charset="2"/>
              <a:buChar char="q"/>
            </a:pPr>
            <a:r>
              <a:rPr lang="tr-TR" sz="1800" cap="none" dirty="0">
                <a:latin typeface="Comic Sans MS" pitchFamily="66" charset="0"/>
              </a:rPr>
              <a:t>Belirli bir gelecekte nereye ulaşılmak istendiğinin ve oraya nasıl ulaşılacağının önceden belirlenmesidir. </a:t>
            </a:r>
          </a:p>
          <a:p>
            <a:pPr algn="just">
              <a:buFont typeface="Wingdings" pitchFamily="2" charset="2"/>
              <a:buChar char="q"/>
            </a:pPr>
            <a:r>
              <a:rPr lang="tr-TR" sz="1800" cap="none" dirty="0">
                <a:latin typeface="Comic Sans MS" pitchFamily="66" charset="0"/>
              </a:rPr>
              <a:t>Planlama ile neyin, niçin, nasıl, ne zaman, nerede, kim tarafından, hangi kaynak ve maliyetlerle yapılacağı kararlaştırılır. </a:t>
            </a:r>
          </a:p>
          <a:p>
            <a:pPr algn="just">
              <a:buFont typeface="Wingdings" pitchFamily="2" charset="2"/>
              <a:buChar char="q"/>
            </a:pPr>
            <a:r>
              <a:rPr lang="tr-TR" sz="1800" cap="none" dirty="0">
                <a:latin typeface="Comic Sans MS" pitchFamily="66" charset="0"/>
              </a:rPr>
              <a:t>Etkili bir planlama, geçmiş bilgilerin analizini, mevcut durumun ve geleceğe dönük gelişmelerin değerlendirilmesini gerektirir.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14348" y="357166"/>
            <a:ext cx="7773338" cy="1143008"/>
          </a:xfrm>
        </p:spPr>
        <p:txBody>
          <a:bodyPr>
            <a:normAutofit/>
          </a:bodyPr>
          <a:lstStyle/>
          <a:p>
            <a:r>
              <a:rPr lang="tr-TR" sz="3200" b="1" cap="none" dirty="0">
                <a:latin typeface="Comic Sans MS" pitchFamily="66" charset="0"/>
              </a:rPr>
              <a:t>YÖNETİM SÜRECİ</a:t>
            </a:r>
            <a:endParaRPr lang="tr-TR" sz="3200" dirty="0"/>
          </a:p>
        </p:txBody>
      </p:sp>
      <p:sp>
        <p:nvSpPr>
          <p:cNvPr id="3" name="2 İçerik Yer Tutucusu"/>
          <p:cNvSpPr>
            <a:spLocks noGrp="1"/>
          </p:cNvSpPr>
          <p:nvPr>
            <p:ph sz="quarter" idx="13"/>
          </p:nvPr>
        </p:nvSpPr>
        <p:spPr>
          <a:xfrm>
            <a:off x="685330" y="1428737"/>
            <a:ext cx="7772870" cy="4362464"/>
          </a:xfrm>
        </p:spPr>
        <p:txBody>
          <a:bodyPr>
            <a:noAutofit/>
          </a:bodyPr>
          <a:lstStyle/>
          <a:p>
            <a:pPr algn="just">
              <a:buNone/>
            </a:pPr>
            <a:r>
              <a:rPr lang="tr-TR" sz="2400" b="1" cap="none" dirty="0">
                <a:latin typeface="Comic Sans MS" pitchFamily="66" charset="0"/>
              </a:rPr>
              <a:t>Örgütleme (organizasyon)</a:t>
            </a:r>
            <a:endParaRPr lang="tr-TR" sz="2400" cap="none" dirty="0">
              <a:latin typeface="Comic Sans MS" pitchFamily="66" charset="0"/>
            </a:endParaRPr>
          </a:p>
          <a:p>
            <a:pPr algn="just">
              <a:buFont typeface="Wingdings" pitchFamily="2" charset="2"/>
              <a:buChar char="q"/>
            </a:pPr>
            <a:r>
              <a:rPr lang="tr-TR" sz="1800" cap="none" dirty="0">
                <a:latin typeface="Comic Sans MS" pitchFamily="66" charset="0"/>
              </a:rPr>
              <a:t>Küçük bir işletmede yapılan faaliyetlerin sayısı ve çeşidi azdır. Bunları bir veya birkaç kişi yapabilir. İşletme büyüdükçe yapılması gereken faaliyetler de, çalışan insan sayısı da artar. Yönetim kademeleri ve işbölümü fazlalaşır. İşletmenin gelişmiş bir organizasyon yapısına ihtiyacı olur.</a:t>
            </a:r>
          </a:p>
          <a:p>
            <a:pPr algn="just">
              <a:buFont typeface="Wingdings" pitchFamily="2" charset="2"/>
              <a:buChar char="q"/>
            </a:pPr>
            <a:r>
              <a:rPr lang="tr-TR" sz="1800" cap="none" dirty="0">
                <a:latin typeface="Comic Sans MS" pitchFamily="66" charset="0"/>
              </a:rPr>
              <a:t>Etkin bir örgütleme (organize etme) işlemiyle ortaya çıkan iyi bir organizasyon yapısı yönetimin yürütme, koordinasyon ve denetim fonksiyonlarını kolaylaştırır ve bunların başarısını arttırır. Bu yönüyle organizasyon tüm diğer yönetim fonksiyonlarıyla çok yakından ilişkilidir. Bu nedenle yönetim ve organizasyon kavramları zaman zaman birlikte kullanılır. Zira bu iki kavram iç içedir.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14348" y="357166"/>
            <a:ext cx="7773338" cy="1143008"/>
          </a:xfrm>
        </p:spPr>
        <p:txBody>
          <a:bodyPr>
            <a:normAutofit/>
          </a:bodyPr>
          <a:lstStyle/>
          <a:p>
            <a:r>
              <a:rPr lang="tr-TR" sz="3200" b="1" cap="none" dirty="0">
                <a:latin typeface="Comic Sans MS" pitchFamily="66" charset="0"/>
              </a:rPr>
              <a:t>YÖNETİM SÜRECİ</a:t>
            </a:r>
            <a:endParaRPr lang="tr-TR" sz="3200" dirty="0"/>
          </a:p>
        </p:txBody>
      </p:sp>
      <p:sp>
        <p:nvSpPr>
          <p:cNvPr id="3" name="2 İçerik Yer Tutucusu"/>
          <p:cNvSpPr>
            <a:spLocks noGrp="1"/>
          </p:cNvSpPr>
          <p:nvPr>
            <p:ph sz="quarter" idx="13"/>
          </p:nvPr>
        </p:nvSpPr>
        <p:spPr>
          <a:xfrm>
            <a:off x="685330" y="1214422"/>
            <a:ext cx="7772870" cy="4576779"/>
          </a:xfrm>
        </p:spPr>
        <p:txBody>
          <a:bodyPr>
            <a:noAutofit/>
          </a:bodyPr>
          <a:lstStyle/>
          <a:p>
            <a:pPr>
              <a:buNone/>
            </a:pPr>
            <a:r>
              <a:rPr lang="tr-TR" sz="2400" b="1" cap="none" dirty="0">
                <a:latin typeface="Comic Sans MS" pitchFamily="66" charset="0"/>
              </a:rPr>
              <a:t>Yürütme</a:t>
            </a:r>
            <a:endParaRPr lang="tr-TR" sz="2400" cap="none" dirty="0">
              <a:latin typeface="Comic Sans MS" pitchFamily="66" charset="0"/>
            </a:endParaRPr>
          </a:p>
          <a:p>
            <a:pPr>
              <a:buFont typeface="Wingdings" pitchFamily="2" charset="2"/>
              <a:buChar char="q"/>
            </a:pPr>
            <a:r>
              <a:rPr lang="tr-TR" sz="1600" cap="none" dirty="0">
                <a:latin typeface="Comic Sans MS" pitchFamily="66" charset="0"/>
              </a:rPr>
              <a:t>Yürütme planlar yapılıp organizasyon yapısı oluşturulduktan sonra bu organizasyonun ortak amaç doğrultusunda harekete geçirilmesi demektir. </a:t>
            </a:r>
          </a:p>
          <a:p>
            <a:pPr>
              <a:buFont typeface="Wingdings" pitchFamily="2" charset="2"/>
              <a:buChar char="q"/>
            </a:pPr>
            <a:r>
              <a:rPr lang="tr-TR" sz="1600" cap="none" dirty="0">
                <a:latin typeface="Comic Sans MS" pitchFamily="66" charset="0"/>
              </a:rPr>
              <a:t>Yürütme yöneticinin astlarının faaliyetlerini etkilemesi ve onlara ne yapmaları gerektiğini bildirmesiyle ilgili bir yönetsel faaliyettir. </a:t>
            </a:r>
          </a:p>
          <a:p>
            <a:pPr>
              <a:buFont typeface="Wingdings" pitchFamily="2" charset="2"/>
              <a:buChar char="q"/>
            </a:pPr>
            <a:r>
              <a:rPr lang="tr-TR" sz="1600" cap="none" dirty="0">
                <a:latin typeface="Comic Sans MS" pitchFamily="66" charset="0"/>
              </a:rPr>
              <a:t>Tüm hazırlıklar tamamlandıktan sonra personeli çalışmaya sevk etme süreci olarak kabul edilir. </a:t>
            </a:r>
          </a:p>
          <a:p>
            <a:pPr>
              <a:buNone/>
            </a:pPr>
            <a:r>
              <a:rPr lang="tr-TR" sz="1600" cap="none" dirty="0">
                <a:latin typeface="Comic Sans MS" pitchFamily="66" charset="0"/>
              </a:rPr>
              <a:t>Yürütme sürecinin kapsadığı başlıca faaliyetler :</a:t>
            </a:r>
          </a:p>
          <a:p>
            <a:pPr lvl="1">
              <a:buFont typeface="Wingdings" pitchFamily="2" charset="2"/>
              <a:buChar char="v"/>
            </a:pPr>
            <a:r>
              <a:rPr lang="tr-TR" sz="1400" cap="none" dirty="0">
                <a:latin typeface="Comic Sans MS" pitchFamily="66" charset="0"/>
              </a:rPr>
              <a:t>Yürütme, yöneticinin astlarına emir ve talimatlar vermesini kapsar.</a:t>
            </a:r>
          </a:p>
          <a:p>
            <a:pPr lvl="1">
              <a:buFont typeface="Wingdings" pitchFamily="2" charset="2"/>
              <a:buChar char="v"/>
            </a:pPr>
            <a:r>
              <a:rPr lang="tr-TR" sz="1400" cap="none" dirty="0">
                <a:latin typeface="Comic Sans MS" pitchFamily="66" charset="0"/>
              </a:rPr>
              <a:t>Astların belirli görevleri sürdürmelerinde yol gösteren devamlı bir eğitim faaliyetlerini ifade eder.</a:t>
            </a:r>
          </a:p>
          <a:p>
            <a:pPr lvl="1">
              <a:buFont typeface="Wingdings" pitchFamily="2" charset="2"/>
              <a:buChar char="v"/>
            </a:pPr>
            <a:r>
              <a:rPr lang="tr-TR" sz="1400" cap="none" dirty="0">
                <a:latin typeface="Comic Sans MS" pitchFamily="66" charset="0"/>
              </a:rPr>
              <a:t>Yöneticilerin, astların beklentilerini karşılamaları ile ilgili olarak motivasyon konusunu içerir.</a:t>
            </a:r>
          </a:p>
          <a:p>
            <a:pPr lvl="1">
              <a:buFont typeface="Wingdings" pitchFamily="2" charset="2"/>
              <a:buChar char="v"/>
            </a:pPr>
            <a:r>
              <a:rPr lang="tr-TR" sz="1400" cap="none" dirty="0">
                <a:latin typeface="Comic Sans MS" pitchFamily="66" charset="0"/>
              </a:rPr>
              <a:t>Çalışmalarda disiplin sağlamayı ve iyi çalışanları ödüllendirmeyi içerir.</a:t>
            </a:r>
            <a:br>
              <a:rPr lang="tr-TR" sz="1400" cap="none" dirty="0">
                <a:latin typeface="Comic Sans MS" pitchFamily="66" charset="0"/>
              </a:rPr>
            </a:br>
            <a:endParaRPr lang="tr-TR" sz="1400" cap="none" dirty="0">
              <a:latin typeface="Comic Sans MS" pitchFamily="66"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14348" y="357166"/>
            <a:ext cx="7773338" cy="1143008"/>
          </a:xfrm>
        </p:spPr>
        <p:txBody>
          <a:bodyPr>
            <a:normAutofit/>
          </a:bodyPr>
          <a:lstStyle/>
          <a:p>
            <a:r>
              <a:rPr lang="tr-TR" sz="3200" b="1" cap="none" dirty="0">
                <a:latin typeface="Comic Sans MS" pitchFamily="66" charset="0"/>
              </a:rPr>
              <a:t>YÖNETİM SÜRECİ</a:t>
            </a:r>
            <a:endParaRPr lang="tr-TR" sz="3200" dirty="0"/>
          </a:p>
        </p:txBody>
      </p:sp>
      <p:sp>
        <p:nvSpPr>
          <p:cNvPr id="3" name="2 İçerik Yer Tutucusu"/>
          <p:cNvSpPr>
            <a:spLocks noGrp="1"/>
          </p:cNvSpPr>
          <p:nvPr>
            <p:ph sz="quarter" idx="13"/>
          </p:nvPr>
        </p:nvSpPr>
        <p:spPr>
          <a:xfrm>
            <a:off x="685330" y="1428737"/>
            <a:ext cx="7772870" cy="4362464"/>
          </a:xfrm>
        </p:spPr>
        <p:txBody>
          <a:bodyPr>
            <a:noAutofit/>
          </a:bodyPr>
          <a:lstStyle/>
          <a:p>
            <a:pPr>
              <a:buNone/>
            </a:pPr>
            <a:r>
              <a:rPr lang="tr-TR" b="1" cap="none" dirty="0">
                <a:latin typeface="Comic Sans MS" pitchFamily="66" charset="0"/>
              </a:rPr>
              <a:t>Koordinasyon</a:t>
            </a:r>
            <a:endParaRPr lang="tr-TR" cap="none" dirty="0">
              <a:latin typeface="Comic Sans MS" pitchFamily="66" charset="0"/>
            </a:endParaRPr>
          </a:p>
          <a:p>
            <a:pPr algn="just">
              <a:buFont typeface="Wingdings" pitchFamily="2" charset="2"/>
              <a:buChar char="q"/>
            </a:pPr>
            <a:r>
              <a:rPr lang="tr-TR" sz="1600" cap="none" dirty="0">
                <a:latin typeface="Comic Sans MS" pitchFamily="66" charset="0"/>
              </a:rPr>
              <a:t>Koordinasyon, işletmenin bütünlüğünü ve varlığını sağlayan faktörlerin başında gelmektedir. </a:t>
            </a:r>
          </a:p>
          <a:p>
            <a:pPr algn="just">
              <a:buFont typeface="Wingdings" pitchFamily="2" charset="2"/>
              <a:buChar char="q"/>
            </a:pPr>
            <a:r>
              <a:rPr lang="tr-TR" sz="1600" cap="none" dirty="0">
                <a:latin typeface="Comic Sans MS" pitchFamily="66" charset="0"/>
              </a:rPr>
              <a:t>Koordinasyon, insan çabalarının birleştirilmesi, zaman bakımından ayarlanması, ortak amaca ulaşmak için faaliyetlerin birbiri ardına gelmesi ve bütünleşmesinin sağlanmasıdır.</a:t>
            </a:r>
          </a:p>
          <a:p>
            <a:pPr algn="just">
              <a:buFont typeface="Wingdings" pitchFamily="2" charset="2"/>
              <a:buChar char="q"/>
            </a:pPr>
            <a:r>
              <a:rPr lang="tr-TR" sz="1600" cap="none" dirty="0">
                <a:latin typeface="Comic Sans MS" pitchFamily="66" charset="0"/>
              </a:rPr>
              <a:t>Koordinasyon fonksiyonu ile yönetici, çeşitli işletme faaliyetlerini ve bu faaliyetleri yerine getiren insanları birbirleriyle uyumlu hale getirmek ve ortak amaca yöneltmek durumundadır. </a:t>
            </a:r>
          </a:p>
          <a:p>
            <a:pPr algn="just">
              <a:buFont typeface="Wingdings" pitchFamily="2" charset="2"/>
              <a:buChar char="q"/>
            </a:pPr>
            <a:r>
              <a:rPr lang="tr-TR" sz="1600" cap="none" dirty="0">
                <a:latin typeface="Comic Sans MS" pitchFamily="66" charset="0"/>
              </a:rPr>
              <a:t>Koordinasyonun da etkili olabilmesi işletme içi iyi işleyen bir haberleşme sisteminin varlığı gerekir. </a:t>
            </a:r>
          </a:p>
          <a:p>
            <a:pPr algn="just">
              <a:buFont typeface="Wingdings" pitchFamily="2" charset="2"/>
              <a:buChar char="q"/>
            </a:pPr>
            <a:r>
              <a:rPr lang="tr-TR" sz="1600" cap="none" dirty="0">
                <a:latin typeface="Comic Sans MS" pitchFamily="66" charset="0"/>
              </a:rPr>
              <a:t>Zira iyi bir iletişim sistemi grup üyelerini birbirlerinin çalışmalarından haberdar kılmayı sağlar.</a:t>
            </a:r>
          </a:p>
          <a:p>
            <a:pPr>
              <a:buNone/>
            </a:pPr>
            <a:endParaRPr lang="tr-TR" sz="1500" cap="none" dirty="0">
              <a:latin typeface="Comic Sans MS" pitchFamily="66"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14348" y="357166"/>
            <a:ext cx="7773338" cy="1143008"/>
          </a:xfrm>
        </p:spPr>
        <p:txBody>
          <a:bodyPr>
            <a:normAutofit/>
          </a:bodyPr>
          <a:lstStyle/>
          <a:p>
            <a:r>
              <a:rPr lang="tr-TR" sz="3200" b="1" cap="none" dirty="0">
                <a:latin typeface="Comic Sans MS" pitchFamily="66" charset="0"/>
              </a:rPr>
              <a:t>YÖNETİM SÜRECİ</a:t>
            </a:r>
            <a:endParaRPr lang="tr-TR" sz="3200" dirty="0"/>
          </a:p>
        </p:txBody>
      </p:sp>
      <p:sp>
        <p:nvSpPr>
          <p:cNvPr id="3" name="2 İçerik Yer Tutucusu"/>
          <p:cNvSpPr>
            <a:spLocks noGrp="1"/>
          </p:cNvSpPr>
          <p:nvPr>
            <p:ph sz="quarter" idx="13"/>
          </p:nvPr>
        </p:nvSpPr>
        <p:spPr>
          <a:xfrm>
            <a:off x="685330" y="1428736"/>
            <a:ext cx="7772870" cy="4786345"/>
          </a:xfrm>
        </p:spPr>
        <p:txBody>
          <a:bodyPr>
            <a:noAutofit/>
          </a:bodyPr>
          <a:lstStyle/>
          <a:p>
            <a:pPr>
              <a:buNone/>
            </a:pPr>
            <a:r>
              <a:rPr lang="tr-TR" b="1" cap="none" dirty="0">
                <a:latin typeface="Comic Sans MS" pitchFamily="66" charset="0"/>
              </a:rPr>
              <a:t>Denetim (kontrol)</a:t>
            </a:r>
            <a:endParaRPr lang="tr-TR" cap="none" dirty="0">
              <a:latin typeface="Comic Sans MS" pitchFamily="66" charset="0"/>
            </a:endParaRPr>
          </a:p>
          <a:p>
            <a:pPr algn="just">
              <a:buFont typeface="Wingdings" pitchFamily="2" charset="2"/>
              <a:buChar char="q"/>
            </a:pPr>
            <a:r>
              <a:rPr lang="tr-TR" sz="1700" cap="none" dirty="0">
                <a:latin typeface="Comic Sans MS" pitchFamily="66" charset="0"/>
              </a:rPr>
              <a:t>Denetim, en basit ifadeyle olması gerekenle, olanın karşılaştırılması ve aradaki olumsuz farkların belirlenerek düzeltici tedbirlerin alınmasıdır. </a:t>
            </a:r>
          </a:p>
          <a:p>
            <a:pPr algn="just">
              <a:buFont typeface="Wingdings" pitchFamily="2" charset="2"/>
              <a:buChar char="q"/>
            </a:pPr>
            <a:r>
              <a:rPr lang="tr-TR" sz="1700" cap="none" dirty="0">
                <a:latin typeface="Comic Sans MS" pitchFamily="66" charset="0"/>
              </a:rPr>
              <a:t>Denetim istenen amaçlara ulaşılıp ulaşılmadığını veya ne ölçüde ulaşıldığını araştırır. Böylece denetim ile, diğer fonksiyonların neleri, nasıl ve ne ölçüde başardığı araştırılıp ortaya konur.</a:t>
            </a:r>
          </a:p>
          <a:p>
            <a:pPr algn="just">
              <a:buFont typeface="Wingdings" pitchFamily="2" charset="2"/>
              <a:buChar char="q"/>
            </a:pPr>
            <a:r>
              <a:rPr lang="tr-TR" sz="1700" cap="none" dirty="0">
                <a:latin typeface="Comic Sans MS" pitchFamily="66" charset="0"/>
              </a:rPr>
              <a:t>Denetim amacı, her düzeydeki işletme faaliyetlerinin zayıf ve hatalı yanlarını bularak gerekli tedbirleri almak ve böylece bunların tekrarını önlemektir.</a:t>
            </a:r>
          </a:p>
          <a:p>
            <a:pPr algn="just">
              <a:buFont typeface="Wingdings" pitchFamily="2" charset="2"/>
              <a:buChar char="q"/>
            </a:pPr>
            <a:r>
              <a:rPr lang="tr-TR" sz="1700" cap="none" dirty="0">
                <a:latin typeface="Comic Sans MS" pitchFamily="66" charset="0"/>
              </a:rPr>
              <a:t>Denetim fonksiyonu planların ve amaçların mevcut olduğu varsayımına dayanır. Hiç bir yönetici bunlar olmadan denetim yapamaz ve astların arzu edilen şekilde çalışıp çalışmadıklarını ölçemez.</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14348" y="357166"/>
            <a:ext cx="7773338" cy="1143008"/>
          </a:xfrm>
        </p:spPr>
        <p:txBody>
          <a:bodyPr>
            <a:normAutofit/>
          </a:bodyPr>
          <a:lstStyle/>
          <a:p>
            <a:r>
              <a:rPr lang="tr-TR" sz="3200" b="1" cap="none" dirty="0">
                <a:latin typeface="Comic Sans MS" pitchFamily="66" charset="0"/>
              </a:rPr>
              <a:t>YÖNETİM SÜRECİ</a:t>
            </a:r>
            <a:endParaRPr lang="tr-TR" sz="3200" dirty="0"/>
          </a:p>
        </p:txBody>
      </p:sp>
      <p:sp>
        <p:nvSpPr>
          <p:cNvPr id="3" name="2 İçerik Yer Tutucusu"/>
          <p:cNvSpPr>
            <a:spLocks noGrp="1"/>
          </p:cNvSpPr>
          <p:nvPr>
            <p:ph sz="quarter" idx="13"/>
          </p:nvPr>
        </p:nvSpPr>
        <p:spPr>
          <a:xfrm>
            <a:off x="685330" y="1428737"/>
            <a:ext cx="7772870" cy="4362464"/>
          </a:xfrm>
        </p:spPr>
        <p:txBody>
          <a:bodyPr>
            <a:noAutofit/>
          </a:bodyPr>
          <a:lstStyle/>
          <a:p>
            <a:pPr>
              <a:buNone/>
            </a:pPr>
            <a:r>
              <a:rPr lang="tr-TR" b="1" cap="none" dirty="0">
                <a:latin typeface="Comic Sans MS" pitchFamily="66" charset="0"/>
              </a:rPr>
              <a:t>Denetim (kontrol)</a:t>
            </a:r>
            <a:endParaRPr lang="tr-TR" cap="none" dirty="0">
              <a:latin typeface="Comic Sans MS" pitchFamily="66" charset="0"/>
            </a:endParaRPr>
          </a:p>
          <a:p>
            <a:pPr algn="just">
              <a:buFont typeface="Wingdings" pitchFamily="2" charset="2"/>
              <a:buChar char="q"/>
            </a:pPr>
            <a:r>
              <a:rPr lang="tr-TR" sz="1700" cap="none" dirty="0">
                <a:latin typeface="Comic Sans MS" pitchFamily="66" charset="0"/>
              </a:rPr>
              <a:t>Denetim geriye bilgi akışı veya geri besleme temeline dayanmaktadır. </a:t>
            </a:r>
          </a:p>
          <a:p>
            <a:pPr algn="just">
              <a:buFont typeface="Wingdings" pitchFamily="2" charset="2"/>
              <a:buChar char="q"/>
            </a:pPr>
            <a:r>
              <a:rPr lang="tr-TR" sz="1700" cap="none" dirty="0">
                <a:latin typeface="Comic Sans MS" pitchFamily="66" charset="0"/>
              </a:rPr>
              <a:t>Plandan uygulamaya, uygulamadan kontrole ve kontrolden tekrar planlamaya doğru bir akım içinde geriye bilgi akışı, arzu edilmeyen sonuçların, yeni planlarda göz önünde tutularak önlenmesine yardımcı olur.</a:t>
            </a:r>
          </a:p>
          <a:p>
            <a:pPr algn="just">
              <a:buFont typeface="Wingdings" pitchFamily="2" charset="2"/>
              <a:buChar char="q"/>
            </a:pPr>
            <a:r>
              <a:rPr lang="tr-TR" sz="1700" cap="none" dirty="0">
                <a:latin typeface="Comic Sans MS" pitchFamily="66" charset="0"/>
              </a:rPr>
              <a:t>Pazarlama yöneticisi de, üretim yöneticisi de kendi bölümlerinin tüm faaliyetlerini planlar, örgütler, yürütür, koordine eder ve denetler.</a:t>
            </a:r>
          </a:p>
          <a:p>
            <a:pPr>
              <a:buFont typeface="Wingdings" pitchFamily="2" charset="2"/>
              <a:buChar char="q"/>
            </a:pPr>
            <a:endParaRPr lang="tr-TR" sz="1500" cap="none" dirty="0">
              <a:latin typeface="Comic Sans MS" pitchFamily="66" charset="0"/>
            </a:endParaRPr>
          </a:p>
        </p:txBody>
      </p:sp>
    </p:spTree>
  </p:cSld>
  <p:clrMapOvr>
    <a:masterClrMapping/>
  </p:clrMapOvr>
</p:sld>
</file>

<file path=ppt/theme/theme1.xml><?xml version="1.0" encoding="utf-8"?>
<a:theme xmlns:a="http://schemas.openxmlformats.org/drawingml/2006/main" name="Tema1">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Office_36807301_TF34316244.potx" id="{F8BBB03F-00B0-4112-AA57-211D078A0F11}" vid="{7FAC0621-AE91-47A5-AFB6-43EAE191C124}"/>
    </a:ext>
  </a:extLst>
</a:theme>
</file>

<file path=docProps/app.xml><?xml version="1.0" encoding="utf-8"?>
<Properties xmlns="http://schemas.openxmlformats.org/officeDocument/2006/extended-properties" xmlns:vt="http://schemas.openxmlformats.org/officeDocument/2006/docPropsVTypes">
  <Template>Tema1</Template>
  <TotalTime>316</TotalTime>
  <Words>558</Words>
  <Application>Microsoft Office PowerPoint</Application>
  <PresentationFormat>Ekran Gösterisi (4:3)</PresentationFormat>
  <Paragraphs>46</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Comic Sans MS</vt:lpstr>
      <vt:lpstr>Tw Cen MT</vt:lpstr>
      <vt:lpstr>Wingdings</vt:lpstr>
      <vt:lpstr>Tema1</vt:lpstr>
      <vt:lpstr> YÖNETİM SÜRECİ</vt:lpstr>
      <vt:lpstr>YÖNETİM SÜRECİ</vt:lpstr>
      <vt:lpstr>YÖNETİM SÜRECİ</vt:lpstr>
      <vt:lpstr>YÖNETİM SÜRECİ</vt:lpstr>
      <vt:lpstr>YÖNETİM SÜRECİ</vt:lpstr>
      <vt:lpstr>YÖNETİM SÜRECİ</vt:lpstr>
      <vt:lpstr>YÖNETİM SÜRECİ</vt:lpstr>
      <vt:lpstr>YÖNETİM SÜRECİ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İşletme Yönetim Fonksiyonları</dc:title>
  <dc:creator>User</dc:creator>
  <cp:lastModifiedBy>User</cp:lastModifiedBy>
  <cp:revision>13</cp:revision>
  <dcterms:created xsi:type="dcterms:W3CDTF">2020-05-01T14:47:33Z</dcterms:created>
  <dcterms:modified xsi:type="dcterms:W3CDTF">2020-05-07T08:57:00Z</dcterms:modified>
</cp:coreProperties>
</file>