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4538" y="1414287"/>
            <a:ext cx="7109054" cy="38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4" y="419006"/>
            <a:ext cx="10972800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962" y="1003824"/>
            <a:ext cx="6768571" cy="494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272251"/>
            <a:ext cx="11085689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846" y="984781"/>
            <a:ext cx="6364288" cy="473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464162"/>
            <a:ext cx="11085689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492" y="1562452"/>
            <a:ext cx="7073907" cy="234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11</cp:revision>
  <dcterms:created xsi:type="dcterms:W3CDTF">2020-05-16T23:30:02Z</dcterms:created>
  <dcterms:modified xsi:type="dcterms:W3CDTF">2020-05-17T00:34:02Z</dcterms:modified>
</cp:coreProperties>
</file>