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203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94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43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178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28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67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26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20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12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13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63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58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51273"/>
            <a:ext cx="11085689" cy="615545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4538" y="1414287"/>
            <a:ext cx="7109054" cy="3843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417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134" y="419006"/>
            <a:ext cx="10972800" cy="615545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3962" y="1003824"/>
            <a:ext cx="6768571" cy="4940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90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1" y="272251"/>
            <a:ext cx="11085689" cy="615545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846" y="984781"/>
            <a:ext cx="6364288" cy="473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81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111" y="464162"/>
            <a:ext cx="11085689" cy="615545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9492" y="1562452"/>
            <a:ext cx="7073907" cy="2343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791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0</Words>
  <Application>Microsoft Office PowerPoint</Application>
  <PresentationFormat>Geniş ekran</PresentationFormat>
  <Paragraphs>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Erdem Direkler</dc:creator>
  <cp:lastModifiedBy>Erdem Direkler</cp:lastModifiedBy>
  <cp:revision>11</cp:revision>
  <dcterms:created xsi:type="dcterms:W3CDTF">2020-05-16T23:30:02Z</dcterms:created>
  <dcterms:modified xsi:type="dcterms:W3CDTF">2020-05-17T00:34:02Z</dcterms:modified>
</cp:coreProperties>
</file>