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16F9D-F5CA-4F1D-B1AE-DCFBE050D29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7015-303A-497B-BECE-AA234301A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09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1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7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32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0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1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1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9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1EA4A-2E51-4181-A344-0394C2CC9B9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F2049-031C-4046-B7E8-D36722127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Yumurta Verimi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tr-TR" dirty="0" smtClean="0"/>
              <a:t>Yumurta verimini;</a:t>
            </a:r>
          </a:p>
          <a:p>
            <a:r>
              <a:rPr lang="tr-TR" dirty="0" err="1" smtClean="0"/>
              <a:t>Genotip</a:t>
            </a:r>
            <a:endParaRPr lang="tr-TR" dirty="0" smtClean="0"/>
          </a:p>
          <a:p>
            <a:r>
              <a:rPr lang="tr-TR" dirty="0" smtClean="0"/>
              <a:t>Yaş</a:t>
            </a:r>
          </a:p>
          <a:p>
            <a:r>
              <a:rPr lang="tr-TR" dirty="0" err="1" smtClean="0"/>
              <a:t>Rasyon</a:t>
            </a:r>
            <a:endParaRPr lang="tr-TR" dirty="0" smtClean="0"/>
          </a:p>
          <a:p>
            <a:r>
              <a:rPr lang="tr-TR" dirty="0" smtClean="0"/>
              <a:t>Aydınlatma</a:t>
            </a:r>
          </a:p>
          <a:p>
            <a:r>
              <a:rPr lang="tr-TR" dirty="0" smtClean="0"/>
              <a:t>Havalandırma</a:t>
            </a:r>
          </a:p>
          <a:p>
            <a:r>
              <a:rPr lang="tr-TR" dirty="0" smtClean="0"/>
              <a:t>Altlık ve </a:t>
            </a:r>
          </a:p>
          <a:p>
            <a:r>
              <a:rPr lang="tr-TR" dirty="0" smtClean="0"/>
              <a:t>Sıcaklık etkiler.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58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268760"/>
            <a:ext cx="8075240" cy="5305776"/>
          </a:xfrm>
        </p:spPr>
        <p:txBody>
          <a:bodyPr/>
          <a:lstStyle/>
          <a:p>
            <a:r>
              <a:rPr lang="tr-TR" dirty="0" smtClean="0"/>
              <a:t>Cinsel olgunluğa 7-10 aylık yaşta ulaşırlar</a:t>
            </a:r>
          </a:p>
          <a:p>
            <a:r>
              <a:rPr lang="tr-TR" dirty="0" smtClean="0"/>
              <a:t>Yumurtlama dönemi</a:t>
            </a:r>
          </a:p>
          <a:p>
            <a:r>
              <a:rPr lang="tr-TR" dirty="0" smtClean="0"/>
              <a:t>Ocak-şubat ayında başlar ve haziran temmuz ayına kadar sürer.</a:t>
            </a:r>
          </a:p>
          <a:p>
            <a:r>
              <a:rPr lang="tr-TR" dirty="0" smtClean="0"/>
              <a:t>Çin kazları kışın başlangıcın da </a:t>
            </a:r>
            <a:r>
              <a:rPr lang="tr-TR" dirty="0" err="1" smtClean="0"/>
              <a:t>da</a:t>
            </a:r>
            <a:r>
              <a:rPr lang="tr-TR" dirty="0" smtClean="0"/>
              <a:t> yumurtlayabilir.</a:t>
            </a:r>
          </a:p>
          <a:p>
            <a:r>
              <a:rPr lang="tr-TR" dirty="0" smtClean="0"/>
              <a:t>Kazlarda yumurta kabuğunun oluşumu uzun zaman aldığı için bazen gün aşırı yumurtlayabilir. </a:t>
            </a:r>
          </a:p>
          <a:p>
            <a:r>
              <a:rPr lang="tr-TR" dirty="0" smtClean="0"/>
              <a:t>Yumurtlamaya başladıktan ortalama 5-6 hafta sonra en yüksek verime ulaşır. 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13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Kazlarda yumurta verimi ırklara göre farklılık gösterir.</a:t>
            </a:r>
          </a:p>
          <a:p>
            <a:r>
              <a:rPr lang="tr-TR" dirty="0" smtClean="0"/>
              <a:t>Ortalama bir sezonda 15-60 yumurta verirler.</a:t>
            </a:r>
          </a:p>
          <a:p>
            <a:r>
              <a:rPr lang="tr-TR" dirty="0" smtClean="0"/>
              <a:t>Yumurta verimini artırmak için melezleme yapılabilir.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185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Döllülüğü</a:t>
            </a:r>
            <a:r>
              <a:rPr lang="tr-TR" dirty="0" smtClean="0"/>
              <a:t> etkileyen faktörler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Barınak (aydınlatma, havalandırma, folluk, altlık ve suluk)</a:t>
            </a:r>
          </a:p>
          <a:p>
            <a:r>
              <a:rPr lang="tr-TR" dirty="0" err="1" smtClean="0"/>
              <a:t>Genotip</a:t>
            </a:r>
            <a:endParaRPr lang="tr-TR" dirty="0" smtClean="0"/>
          </a:p>
          <a:p>
            <a:r>
              <a:rPr lang="tr-TR" dirty="0" smtClean="0"/>
              <a:t>Yaş</a:t>
            </a:r>
          </a:p>
          <a:p>
            <a:r>
              <a:rPr lang="tr-TR" dirty="0" smtClean="0"/>
              <a:t>Verim yılı</a:t>
            </a:r>
          </a:p>
          <a:p>
            <a:r>
              <a:rPr lang="tr-TR" dirty="0" err="1" smtClean="0"/>
              <a:t>Rasyon</a:t>
            </a:r>
            <a:endParaRPr lang="tr-TR" dirty="0" smtClean="0"/>
          </a:p>
          <a:p>
            <a:r>
              <a:rPr lang="tr-TR" dirty="0" smtClean="0"/>
              <a:t>Hastalıklar</a:t>
            </a:r>
          </a:p>
          <a:p>
            <a:r>
              <a:rPr lang="tr-TR" dirty="0" smtClean="0"/>
              <a:t>Canlı ağırlık</a:t>
            </a:r>
          </a:p>
          <a:p>
            <a:r>
              <a:rPr lang="tr-TR" dirty="0" smtClean="0"/>
              <a:t>Dişi erkek oranı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381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Damızlıklar çiftleşmeden önce en az 1 yaşında olmalıdır.</a:t>
            </a:r>
          </a:p>
          <a:p>
            <a:r>
              <a:rPr lang="tr-TR" dirty="0" smtClean="0"/>
              <a:t>Bazı çiftliklerde ise 2 yaşında çiftleşmelerine izin verilir. </a:t>
            </a:r>
          </a:p>
          <a:p>
            <a:r>
              <a:rPr lang="tr-TR" dirty="0" smtClean="0"/>
              <a:t>Damızlıkların 7 aylık yaştan önce çiftleştirilmesi yumurta ağırlığının ve kuluçka randımanının düşük olmasına neden olur. 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61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Damızlık kazlar 10 yıl yumurta vermelerine rağmen ekonomik açıdan 5-8 yıl elde tutulmalıdır. </a:t>
            </a:r>
          </a:p>
          <a:p>
            <a:r>
              <a:rPr lang="tr-TR" dirty="0" smtClean="0"/>
              <a:t>Yumurta verimi 2-3. verim döneminde pike çıkar daha sonra düşmeye başlar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084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Erkek kazlarda üreme performansı dişi kazlardan daha önce düşmektedir</a:t>
            </a:r>
          </a:p>
          <a:p>
            <a:r>
              <a:rPr lang="tr-TR" dirty="0"/>
              <a:t>Erkekler için en iyi dönem 2-5 yaş arasıdır.</a:t>
            </a:r>
            <a:endParaRPr lang="en-US" dirty="0"/>
          </a:p>
          <a:p>
            <a:r>
              <a:rPr lang="tr-TR" dirty="0" smtClean="0"/>
              <a:t>6-7 yaş civarında elde çıkartılmalıdır.</a:t>
            </a:r>
          </a:p>
          <a:p>
            <a:r>
              <a:rPr lang="tr-TR" dirty="0" smtClean="0"/>
              <a:t>Elde tutma süresi performansa göre değişebilir. </a:t>
            </a:r>
          </a:p>
          <a:p>
            <a:r>
              <a:rPr lang="tr-TR" dirty="0" smtClean="0"/>
              <a:t>2. verim döneminden sonra genelde </a:t>
            </a:r>
            <a:r>
              <a:rPr lang="tr-TR" dirty="0" err="1" smtClean="0"/>
              <a:t>döllülük</a:t>
            </a:r>
            <a:r>
              <a:rPr lang="tr-TR" dirty="0" smtClean="0"/>
              <a:t> oranı azalmaktadır. Bu yüzden yaşlı erkek kazların yerine genç erkek kazlar konulmalıdır.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080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Kaz yumurtası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Ağırlığı; </a:t>
            </a:r>
            <a:r>
              <a:rPr lang="tr-TR" dirty="0" err="1" smtClean="0"/>
              <a:t>genotipe</a:t>
            </a:r>
            <a:r>
              <a:rPr lang="tr-TR" dirty="0" smtClean="0"/>
              <a:t> ve yaşa bağlı olarak değişmekle birlikte ortalama 110-200 g’dır.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043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Geniş ekran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Yumurta Verimi</vt:lpstr>
      <vt:lpstr>PowerPoint Sunusu</vt:lpstr>
      <vt:lpstr>PowerPoint Sunusu</vt:lpstr>
      <vt:lpstr>Döllülüğü etkileyen faktörler</vt:lpstr>
      <vt:lpstr>PowerPoint Sunusu</vt:lpstr>
      <vt:lpstr>PowerPoint Sunusu</vt:lpstr>
      <vt:lpstr>PowerPoint Sunusu</vt:lpstr>
      <vt:lpstr>Kaz yumurtası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Yumurta Verimi</dc:title>
  <dc:creator>user</dc:creator>
  <cp:lastModifiedBy>user</cp:lastModifiedBy>
  <cp:revision>1</cp:revision>
  <dcterms:created xsi:type="dcterms:W3CDTF">2017-11-15T10:03:05Z</dcterms:created>
  <dcterms:modified xsi:type="dcterms:W3CDTF">2017-11-15T10:03:18Z</dcterms:modified>
</cp:coreProperties>
</file>