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5678-5E2C-4B3E-92AE-9181672946B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FAD1-BE33-44C0-87BB-581A2FE6F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73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5678-5E2C-4B3E-92AE-9181672946B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FAD1-BE33-44C0-87BB-581A2FE6F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9103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5678-5E2C-4B3E-92AE-9181672946B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FAD1-BE33-44C0-87BB-581A2FE6F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01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5678-5E2C-4B3E-92AE-9181672946B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FAD1-BE33-44C0-87BB-581A2FE6F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758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5678-5E2C-4B3E-92AE-9181672946B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FAD1-BE33-44C0-87BB-581A2FE6F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353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5678-5E2C-4B3E-92AE-9181672946B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FAD1-BE33-44C0-87BB-581A2FE6F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039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5678-5E2C-4B3E-92AE-9181672946B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FAD1-BE33-44C0-87BB-581A2FE6F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458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5678-5E2C-4B3E-92AE-9181672946B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FAD1-BE33-44C0-87BB-581A2FE6F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2348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5678-5E2C-4B3E-92AE-9181672946B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FAD1-BE33-44C0-87BB-581A2FE6F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357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5678-5E2C-4B3E-92AE-9181672946B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FAD1-BE33-44C0-87BB-581A2FE6F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1574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5678-5E2C-4B3E-92AE-9181672946B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FAD1-BE33-44C0-87BB-581A2FE6F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593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35678-5E2C-4B3E-92AE-9181672946B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8FAD1-BE33-44C0-87BB-581A2FE6F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5999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320801" y="3516882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Assisted</a:t>
            </a:r>
            <a:r>
              <a:rPr lang="tr-TR" dirty="0" smtClean="0"/>
              <a:t> </a:t>
            </a:r>
            <a:r>
              <a:rPr lang="tr-TR" dirty="0" err="1" smtClean="0"/>
              <a:t>Reproductive</a:t>
            </a:r>
            <a:r>
              <a:rPr lang="tr-TR" dirty="0" smtClean="0"/>
              <a:t> Technologies (ART) in </a:t>
            </a:r>
            <a:r>
              <a:rPr lang="tr-TR" dirty="0" err="1" smtClean="0"/>
              <a:t>Sheep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Goat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Dr. Kemal Tuna OLĞAÇ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824790" y="5815002"/>
            <a:ext cx="2843210" cy="1042998"/>
          </a:xfrm>
        </p:spPr>
        <p:txBody>
          <a:bodyPr/>
          <a:lstStyle/>
          <a:p>
            <a:r>
              <a:rPr lang="tr-TR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tr-TR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is art…</a:t>
            </a:r>
            <a:endParaRPr lang="tr-TR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66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ART 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4000" y="1600201"/>
            <a:ext cx="9144000" cy="4525963"/>
          </a:xfrm>
        </p:spPr>
        <p:txBody>
          <a:bodyPr>
            <a:normAutofit fontScale="92500" lnSpcReduction="2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tr-TR" sz="3600" dirty="0"/>
              <a:t>	</a:t>
            </a:r>
            <a:r>
              <a:rPr lang="tr-TR" dirty="0" smtClean="0"/>
              <a:t>…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kind</a:t>
            </a:r>
            <a:r>
              <a:rPr lang="tr-TR" dirty="0" smtClean="0"/>
              <a:t> of </a:t>
            </a:r>
            <a:r>
              <a:rPr lang="tr-TR" dirty="0" err="1" smtClean="0"/>
              <a:t>application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moderate</a:t>
            </a:r>
            <a:endParaRPr lang="tr-TR" dirty="0" smtClean="0"/>
          </a:p>
          <a:p>
            <a:pPr marL="0" algn="just">
              <a:spcBef>
                <a:spcPts val="0"/>
              </a:spcBef>
              <a:buNone/>
            </a:pPr>
            <a:r>
              <a:rPr lang="tr-TR" dirty="0" smtClean="0"/>
              <a:t>	</a:t>
            </a:r>
            <a:r>
              <a:rPr lang="tr-TR" dirty="0" err="1" smtClean="0"/>
              <a:t>reproductive</a:t>
            </a:r>
            <a:r>
              <a:rPr lang="tr-TR" dirty="0" smtClean="0"/>
              <a:t> </a:t>
            </a:r>
            <a:r>
              <a:rPr lang="tr-TR" dirty="0" err="1" smtClean="0"/>
              <a:t>activities</a:t>
            </a:r>
            <a:r>
              <a:rPr lang="tr-TR" dirty="0" smtClean="0"/>
              <a:t> in </a:t>
            </a:r>
            <a:r>
              <a:rPr lang="tr-TR" dirty="0" err="1" smtClean="0"/>
              <a:t>aims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endParaRPr lang="tr-TR" dirty="0" smtClean="0"/>
          </a:p>
          <a:p>
            <a:pPr marL="0" algn="just">
              <a:spcBef>
                <a:spcPts val="0"/>
              </a:spcBef>
              <a:buNone/>
            </a:pPr>
            <a:r>
              <a:rPr lang="tr-TR" dirty="0" smtClean="0"/>
              <a:t>	</a:t>
            </a:r>
            <a:r>
              <a:rPr lang="tr-TR" dirty="0" err="1" smtClean="0"/>
              <a:t>breeding</a:t>
            </a:r>
            <a:r>
              <a:rPr lang="tr-TR" dirty="0" smtClean="0"/>
              <a:t> </a:t>
            </a:r>
            <a:r>
              <a:rPr lang="tr-TR" dirty="0" err="1" smtClean="0"/>
              <a:t>strategies</a:t>
            </a:r>
            <a:endParaRPr lang="tr-TR" dirty="0" smtClean="0"/>
          </a:p>
          <a:p>
            <a:pPr marL="0" algn="just">
              <a:spcBef>
                <a:spcPts val="0"/>
              </a:spcBef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		… </a:t>
            </a:r>
            <a:r>
              <a:rPr lang="tr-TR" dirty="0" err="1" smtClean="0"/>
              <a:t>enhance</a:t>
            </a:r>
            <a:r>
              <a:rPr lang="tr-TR" dirty="0" smtClean="0"/>
              <a:t> </a:t>
            </a:r>
            <a:r>
              <a:rPr lang="tr-TR" dirty="0" err="1" smtClean="0"/>
              <a:t>reproductive</a:t>
            </a:r>
            <a:r>
              <a:rPr lang="tr-TR" dirty="0" smtClean="0"/>
              <a:t> </a:t>
            </a:r>
            <a:r>
              <a:rPr lang="tr-TR" dirty="0" err="1" smtClean="0"/>
              <a:t>performance</a:t>
            </a:r>
            <a:endParaRPr lang="tr-TR" dirty="0" smtClean="0"/>
          </a:p>
          <a:p>
            <a:pPr algn="just"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		… </a:t>
            </a:r>
            <a:r>
              <a:rPr lang="tr-TR" dirty="0" err="1" smtClean="0"/>
              <a:t>reduce</a:t>
            </a:r>
            <a:r>
              <a:rPr lang="tr-TR" dirty="0" smtClean="0"/>
              <a:t> </a:t>
            </a:r>
            <a:r>
              <a:rPr lang="tr-TR" dirty="0" err="1" smtClean="0"/>
              <a:t>generation</a:t>
            </a:r>
            <a:r>
              <a:rPr lang="tr-TR" dirty="0" smtClean="0"/>
              <a:t> </a:t>
            </a:r>
            <a:r>
              <a:rPr lang="tr-TR" dirty="0" err="1" smtClean="0"/>
              <a:t>interval</a:t>
            </a:r>
            <a:endParaRPr lang="tr-TR" dirty="0" smtClean="0"/>
          </a:p>
          <a:p>
            <a:pPr algn="just"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		… </a:t>
            </a:r>
            <a:r>
              <a:rPr lang="tr-TR" dirty="0" err="1" smtClean="0"/>
              <a:t>provide</a:t>
            </a:r>
            <a:r>
              <a:rPr lang="tr-TR" dirty="0" smtClean="0"/>
              <a:t> </a:t>
            </a:r>
            <a:r>
              <a:rPr lang="tr-TR" dirty="0" err="1" smtClean="0"/>
              <a:t>genetic</a:t>
            </a:r>
            <a:r>
              <a:rPr lang="tr-TR" dirty="0" smtClean="0"/>
              <a:t> </a:t>
            </a:r>
            <a:r>
              <a:rPr lang="tr-TR" dirty="0" err="1" smtClean="0"/>
              <a:t>improvement</a:t>
            </a:r>
            <a:endParaRPr lang="tr-TR" dirty="0" smtClean="0"/>
          </a:p>
          <a:p>
            <a:pPr marL="0" algn="just">
              <a:spcBef>
                <a:spcPts val="0"/>
              </a:spcBef>
              <a:buNone/>
            </a:pPr>
            <a:endParaRPr lang="tr-TR" dirty="0" smtClean="0"/>
          </a:p>
          <a:p>
            <a:pPr marL="0" algn="just">
              <a:spcBef>
                <a:spcPts val="0"/>
              </a:spcBef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C00000"/>
                </a:solidFill>
              </a:rPr>
              <a:t>… can </a:t>
            </a:r>
            <a:r>
              <a:rPr lang="tr-TR" dirty="0" err="1" smtClean="0">
                <a:solidFill>
                  <a:srgbClr val="C00000"/>
                </a:solidFill>
              </a:rPr>
              <a:t>make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>
                <a:solidFill>
                  <a:srgbClr val="C00000"/>
                </a:solidFill>
              </a:rPr>
              <a:t>possible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>
                <a:solidFill>
                  <a:srgbClr val="C00000"/>
                </a:solidFill>
              </a:rPr>
              <a:t>to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>
                <a:solidFill>
                  <a:srgbClr val="C00000"/>
                </a:solidFill>
              </a:rPr>
              <a:t>eliminate</a:t>
            </a:r>
            <a:r>
              <a:rPr lang="tr-TR" dirty="0" smtClean="0">
                <a:solidFill>
                  <a:srgbClr val="C00000"/>
                </a:solidFill>
              </a:rPr>
              <a:t> “</a:t>
            </a:r>
            <a:r>
              <a:rPr lang="tr-TR" dirty="0" err="1" smtClean="0">
                <a:solidFill>
                  <a:srgbClr val="C00000"/>
                </a:solidFill>
              </a:rPr>
              <a:t>seasonality</a:t>
            </a:r>
            <a:r>
              <a:rPr lang="tr-TR" dirty="0" smtClean="0">
                <a:solidFill>
                  <a:srgbClr val="C00000"/>
                </a:solidFill>
              </a:rPr>
              <a:t>”</a:t>
            </a:r>
          </a:p>
          <a:p>
            <a:pPr marL="0" algn="just">
              <a:spcBef>
                <a:spcPts val="0"/>
              </a:spcBef>
              <a:buNone/>
            </a:pPr>
            <a:r>
              <a:rPr lang="tr-TR" dirty="0" smtClean="0">
                <a:solidFill>
                  <a:srgbClr val="C00000"/>
                </a:solidFill>
              </a:rPr>
              <a:t>	</a:t>
            </a:r>
            <a:r>
              <a:rPr lang="tr-TR" dirty="0" err="1" smtClean="0">
                <a:solidFill>
                  <a:srgbClr val="C00000"/>
                </a:solidFill>
              </a:rPr>
              <a:t>restriction</a:t>
            </a:r>
            <a:endParaRPr lang="tr-T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65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Geniş ekran</PresentationFormat>
  <Paragraphs>15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Teması</vt:lpstr>
      <vt:lpstr>Assisted Reproductive Technologies (ART) in Sheep and Goat  Dr. Kemal Tuna OLĞAÇ</vt:lpstr>
      <vt:lpstr>ART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Assisted Reproductive Technologies (ART) in Sheep and Goat  Dr. Kemal Tuna OLĞAÇ</dc:title>
  <dc:creator>Tuna</dc:creator>
  <cp:lastModifiedBy>Tuna</cp:lastModifiedBy>
  <cp:revision>1</cp:revision>
  <dcterms:created xsi:type="dcterms:W3CDTF">2021-05-18T12:23:35Z</dcterms:created>
  <dcterms:modified xsi:type="dcterms:W3CDTF">2021-05-18T12:23:38Z</dcterms:modified>
</cp:coreProperties>
</file>