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rts/chart1.xml" ContentType="application/vnd.openxmlformats-officedocument.drawingml.chart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3"/>
    <p:sldMasterId id="2147483791" r:id="rId4"/>
  </p:sldMasterIdLst>
  <p:notesMasterIdLst>
    <p:notesMasterId r:id="rId30"/>
  </p:notesMasterIdLst>
  <p:handoutMasterIdLst>
    <p:handoutMasterId r:id="rId31"/>
  </p:handoutMasterIdLst>
  <p:sldIdLst>
    <p:sldId id="256" r:id="rId5"/>
    <p:sldId id="480" r:id="rId6"/>
    <p:sldId id="481" r:id="rId7"/>
    <p:sldId id="482" r:id="rId8"/>
    <p:sldId id="483" r:id="rId9"/>
    <p:sldId id="484" r:id="rId10"/>
    <p:sldId id="485" r:id="rId11"/>
    <p:sldId id="486" r:id="rId12"/>
    <p:sldId id="487" r:id="rId13"/>
    <p:sldId id="488" r:id="rId14"/>
    <p:sldId id="489" r:id="rId15"/>
    <p:sldId id="490" r:id="rId16"/>
    <p:sldId id="491" r:id="rId17"/>
    <p:sldId id="492" r:id="rId18"/>
    <p:sldId id="493" r:id="rId19"/>
    <p:sldId id="494" r:id="rId20"/>
    <p:sldId id="495" r:id="rId21"/>
    <p:sldId id="496" r:id="rId22"/>
    <p:sldId id="497" r:id="rId23"/>
    <p:sldId id="498" r:id="rId24"/>
    <p:sldId id="499" r:id="rId25"/>
    <p:sldId id="500" r:id="rId26"/>
    <p:sldId id="501" r:id="rId27"/>
    <p:sldId id="502" r:id="rId28"/>
    <p:sldId id="503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A7EF"/>
    <a:srgbClr val="FFCC00"/>
    <a:srgbClr val="00FF00"/>
    <a:srgbClr val="FFFF66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ema Uygulanmış Stil 1 - Vurgu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60" autoAdjust="0"/>
    <p:restoredTop sz="94600" autoAdjust="0"/>
  </p:normalViewPr>
  <p:slideViewPr>
    <p:cSldViewPr>
      <p:cViewPr>
        <p:scale>
          <a:sx n="77" d="100"/>
          <a:sy n="77" d="100"/>
        </p:scale>
        <p:origin x="-133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>
              <a:defRPr lang="en-US"/>
            </a:pPr>
            <a:r>
              <a:rPr lang="tr-TR"/>
              <a:t>Otistik Bozukluk</a:t>
            </a:r>
            <a:endParaRPr lang="en-US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Sayfa1!$B$1</c:f>
              <c:strCache>
                <c:ptCount val="1"/>
                <c:pt idx="0">
                  <c:v>Satışlar</c:v>
                </c:pt>
              </c:strCache>
            </c:strRef>
          </c:tx>
          <c:explosion val="16"/>
          <c:cat>
            <c:strRef>
              <c:f>Sayfa1!$A$2:$A$5</c:f>
              <c:strCache>
                <c:ptCount val="2"/>
                <c:pt idx="0">
                  <c:v>Otistik Bozukluk</c:v>
                </c:pt>
                <c:pt idx="1">
                  <c:v>Toplum</c:v>
                </c:pt>
              </c:strCache>
            </c:strRef>
          </c:cat>
          <c:val>
            <c:numRef>
              <c:f>Sayfa1!$B$2:$B$5</c:f>
              <c:numCache>
                <c:formatCode>General</c:formatCode>
                <c:ptCount val="4"/>
                <c:pt idx="0">
                  <c:v>1</c:v>
                </c:pt>
                <c:pt idx="1">
                  <c:v>150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overlay val="0"/>
      <c:txPr>
        <a:bodyPr/>
        <a:lstStyle/>
        <a:p>
          <a:pPr>
            <a:defRPr lang="en-US"/>
          </a:pPr>
          <a:endParaRPr lang="tr-TR"/>
        </a:p>
      </c:txPr>
    </c:legend>
    <c:plotVisOnly val="1"/>
    <c:dispBlanksAs val="zero"/>
    <c:showDLblsOverMax val="0"/>
  </c:chart>
  <c:txPr>
    <a:bodyPr/>
    <a:lstStyle/>
    <a:p>
      <a:pPr>
        <a:defRPr sz="1800"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mbria" pitchFamily="18" charset="0"/>
        </a:defRPr>
      </a:pPr>
      <a:endParaRPr lang="tr-TR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#7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7F0C56-69ED-4E1B-9C3A-60F13778FBDD}" type="doc">
      <dgm:prSet loTypeId="urn:microsoft.com/office/officeart/2008/layout/HalfCircleOrganizationChart" loCatId="hierarchy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59344214-583E-41C7-B865-9B4DD13F8160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OTİZM SPEKTRUM BOZUKLUĞU</a:t>
          </a:r>
          <a:endParaRPr lang="tr-TR" sz="20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B5A4B92-E926-490F-A223-74B56CE14E3E}" type="parTrans" cxnId="{F31E8612-3B9D-4F6F-A294-8B72A0469AD8}">
      <dgm:prSet/>
      <dgm:spPr/>
      <dgm:t>
        <a:bodyPr/>
        <a:lstStyle/>
        <a:p>
          <a:endParaRPr lang="tr-TR" sz="20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E9C467A-6B6E-4C63-BF7F-47DDFFB55BE1}" type="sibTrans" cxnId="{F31E8612-3B9D-4F6F-A294-8B72A0469AD8}">
      <dgm:prSet/>
      <dgm:spPr/>
      <dgm:t>
        <a:bodyPr/>
        <a:lstStyle/>
        <a:p>
          <a:endParaRPr lang="tr-TR" sz="20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24AA41A-8B91-478B-9CE9-FD679A259CAD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Otistik Bozukluk</a:t>
          </a:r>
          <a:endParaRPr lang="tr-TR" sz="20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1BB7413-D22C-4FBC-85D7-2F8F5DB4622C}" type="parTrans" cxnId="{FA0F1744-F598-4AF0-99D5-D87EA1D4D1E0}">
      <dgm:prSet/>
      <dgm:spPr/>
      <dgm:t>
        <a:bodyPr/>
        <a:lstStyle/>
        <a:p>
          <a:endParaRPr lang="tr-TR" sz="20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31049C1-E9DB-4E62-87A6-1A835EF50C26}" type="sibTrans" cxnId="{FA0F1744-F598-4AF0-99D5-D87EA1D4D1E0}">
      <dgm:prSet/>
      <dgm:spPr/>
      <dgm:t>
        <a:bodyPr/>
        <a:lstStyle/>
        <a:p>
          <a:endParaRPr lang="tr-TR" sz="20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9A2076E-E6AD-4D4B-BF0F-FE0B94CBDD42}">
      <dgm:prSet phldrT="[Metin]" custT="1"/>
      <dgm:spPr/>
      <dgm:t>
        <a:bodyPr/>
        <a:lstStyle/>
        <a:p>
          <a:r>
            <a:rPr lang="tr-TR" sz="20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Rett</a:t>
          </a:r>
          <a:r>
            <a:rPr lang="tr-TR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Bozukluğu</a:t>
          </a:r>
          <a:endParaRPr lang="tr-TR" sz="20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7EBBA88-A644-4013-9FB6-81FA543CA9DA}" type="parTrans" cxnId="{D95F209E-0C7D-481C-B026-EBE117EE4FE5}">
      <dgm:prSet/>
      <dgm:spPr/>
      <dgm:t>
        <a:bodyPr/>
        <a:lstStyle/>
        <a:p>
          <a:endParaRPr lang="tr-TR" sz="20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EFF69A0-97A8-4D4D-8620-EA8F3EB1B5EB}" type="sibTrans" cxnId="{D95F209E-0C7D-481C-B026-EBE117EE4FE5}">
      <dgm:prSet/>
      <dgm:spPr/>
      <dgm:t>
        <a:bodyPr/>
        <a:lstStyle/>
        <a:p>
          <a:endParaRPr lang="tr-TR" sz="20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497BC4C-9681-4900-AC32-861092EF2EEA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Çocukluk Dezintegratif Bozukluğu</a:t>
          </a:r>
          <a:endParaRPr lang="tr-TR" sz="20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E3DB6AD-02BE-4ED2-BB5E-E61B8B13B0D7}" type="parTrans" cxnId="{A5296018-9948-4997-AF39-AADA22486C7E}">
      <dgm:prSet/>
      <dgm:spPr/>
      <dgm:t>
        <a:bodyPr/>
        <a:lstStyle/>
        <a:p>
          <a:endParaRPr lang="tr-TR" sz="20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BDC2C7A-49E9-4108-A9D5-8783762D72E2}" type="sibTrans" cxnId="{A5296018-9948-4997-AF39-AADA22486C7E}">
      <dgm:prSet/>
      <dgm:spPr/>
      <dgm:t>
        <a:bodyPr/>
        <a:lstStyle/>
        <a:p>
          <a:endParaRPr lang="tr-TR" sz="20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2BDF461-102B-4FCC-8523-2164A05DDB7A}">
      <dgm:prSet custT="1"/>
      <dgm:spPr/>
      <dgm:t>
        <a:bodyPr/>
        <a:lstStyle/>
        <a:p>
          <a:r>
            <a:rPr lang="tr-TR" sz="20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Asperger</a:t>
          </a:r>
          <a:r>
            <a:rPr lang="tr-TR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Bozukluğu</a:t>
          </a:r>
          <a:endParaRPr lang="tr-TR" sz="20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2F4990B-69F1-45F3-9DBE-4F5EA6E28F21}" type="parTrans" cxnId="{CB6C9D71-AD37-4EEC-9441-1797F4D0B8CF}">
      <dgm:prSet/>
      <dgm:spPr/>
      <dgm:t>
        <a:bodyPr/>
        <a:lstStyle/>
        <a:p>
          <a:endParaRPr lang="tr-TR" sz="20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377734E-F4BE-49D3-B12A-D3A637830C78}" type="sibTrans" cxnId="{CB6C9D71-AD37-4EEC-9441-1797F4D0B8CF}">
      <dgm:prSet/>
      <dgm:spPr/>
      <dgm:t>
        <a:bodyPr/>
        <a:lstStyle/>
        <a:p>
          <a:endParaRPr lang="tr-TR" sz="20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A16AA54-2CF5-41EA-8EFD-772B2128A7D6}">
      <dgm:prSet custT="1"/>
      <dgm:spPr/>
      <dgm:t>
        <a:bodyPr/>
        <a:lstStyle/>
        <a:p>
          <a:r>
            <a:rPr lang="tr-TR" sz="20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Atipik</a:t>
          </a:r>
          <a:r>
            <a:rPr lang="tr-TR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Otizm</a:t>
          </a:r>
          <a:endParaRPr lang="tr-TR" sz="20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A9D47B8-BEC3-45C3-8838-717826A17743}" type="parTrans" cxnId="{166890D5-35CD-46E8-ADC8-AD31F37590F0}">
      <dgm:prSet/>
      <dgm:spPr/>
      <dgm:t>
        <a:bodyPr/>
        <a:lstStyle/>
        <a:p>
          <a:endParaRPr lang="tr-TR" sz="20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07BCB81-A786-4BEF-81AF-729552946277}" type="sibTrans" cxnId="{166890D5-35CD-46E8-ADC8-AD31F37590F0}">
      <dgm:prSet/>
      <dgm:spPr/>
      <dgm:t>
        <a:bodyPr/>
        <a:lstStyle/>
        <a:p>
          <a:endParaRPr lang="tr-TR" sz="20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05A1544-7F80-424D-AC56-F4426B48C2D1}" type="pres">
      <dgm:prSet presAssocID="{987F0C56-69ED-4E1B-9C3A-60F13778FBDD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8B23103E-71C1-4957-806B-A9E77EEAF14B}" type="pres">
      <dgm:prSet presAssocID="{59344214-583E-41C7-B865-9B4DD13F8160}" presName="hierRoot1" presStyleCnt="0">
        <dgm:presLayoutVars>
          <dgm:hierBranch val="init"/>
        </dgm:presLayoutVars>
      </dgm:prSet>
      <dgm:spPr/>
    </dgm:pt>
    <dgm:pt modelId="{93E0BE5B-0CF8-4E24-8A8E-F1B20171235A}" type="pres">
      <dgm:prSet presAssocID="{59344214-583E-41C7-B865-9B4DD13F8160}" presName="rootComposite1" presStyleCnt="0"/>
      <dgm:spPr/>
    </dgm:pt>
    <dgm:pt modelId="{1EC1BCFE-BE29-4BEF-A5E3-D8773FFA9232}" type="pres">
      <dgm:prSet presAssocID="{59344214-583E-41C7-B865-9B4DD13F8160}" presName="rootText1" presStyleLbl="alignAcc1" presStyleIdx="0" presStyleCnt="0" custScaleX="183989" custScaleY="13517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8CBAA21-DB49-4317-85C7-D59716E9C131}" type="pres">
      <dgm:prSet presAssocID="{59344214-583E-41C7-B865-9B4DD13F8160}" presName="topArc1" presStyleLbl="parChTrans1D1" presStyleIdx="0" presStyleCnt="12"/>
      <dgm:spPr/>
    </dgm:pt>
    <dgm:pt modelId="{2E01574C-7C61-4684-9EAD-72B7D4069A12}" type="pres">
      <dgm:prSet presAssocID="{59344214-583E-41C7-B865-9B4DD13F8160}" presName="bottomArc1" presStyleLbl="parChTrans1D1" presStyleIdx="1" presStyleCnt="12"/>
      <dgm:spPr/>
    </dgm:pt>
    <dgm:pt modelId="{F5F3FF2E-046B-449C-A390-CAF4B3F4F7B7}" type="pres">
      <dgm:prSet presAssocID="{59344214-583E-41C7-B865-9B4DD13F8160}" presName="topConnNode1" presStyleLbl="node1" presStyleIdx="0" presStyleCnt="0"/>
      <dgm:spPr/>
      <dgm:t>
        <a:bodyPr/>
        <a:lstStyle/>
        <a:p>
          <a:endParaRPr lang="tr-TR"/>
        </a:p>
      </dgm:t>
    </dgm:pt>
    <dgm:pt modelId="{50709C18-9C10-4F23-84DE-1EFE3BC84B36}" type="pres">
      <dgm:prSet presAssocID="{59344214-583E-41C7-B865-9B4DD13F8160}" presName="hierChild2" presStyleCnt="0"/>
      <dgm:spPr/>
    </dgm:pt>
    <dgm:pt modelId="{9FE160EF-5CE3-484A-B9CE-D23747873ECF}" type="pres">
      <dgm:prSet presAssocID="{E1BB7413-D22C-4FBC-85D7-2F8F5DB4622C}" presName="Name28" presStyleLbl="parChTrans1D2" presStyleIdx="0" presStyleCnt="5"/>
      <dgm:spPr/>
      <dgm:t>
        <a:bodyPr/>
        <a:lstStyle/>
        <a:p>
          <a:endParaRPr lang="tr-TR"/>
        </a:p>
      </dgm:t>
    </dgm:pt>
    <dgm:pt modelId="{76399FC0-26D0-4611-8493-639A0219A3B3}" type="pres">
      <dgm:prSet presAssocID="{124AA41A-8B91-478B-9CE9-FD679A259CAD}" presName="hierRoot2" presStyleCnt="0">
        <dgm:presLayoutVars>
          <dgm:hierBranch val="init"/>
        </dgm:presLayoutVars>
      </dgm:prSet>
      <dgm:spPr/>
    </dgm:pt>
    <dgm:pt modelId="{F946CAA6-05DE-44AC-8602-33C724054BF1}" type="pres">
      <dgm:prSet presAssocID="{124AA41A-8B91-478B-9CE9-FD679A259CAD}" presName="rootComposite2" presStyleCnt="0"/>
      <dgm:spPr/>
    </dgm:pt>
    <dgm:pt modelId="{7D6556F9-E609-4BF3-A49C-4437ACBEA2CA}" type="pres">
      <dgm:prSet presAssocID="{124AA41A-8B91-478B-9CE9-FD679A259CAD}" presName="rootText2" presStyleLbl="alignAcc1" presStyleIdx="0" presStyleCnt="0" custScaleX="120173" custScaleY="16548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466DA90-C67E-4757-A672-E086440F95FC}" type="pres">
      <dgm:prSet presAssocID="{124AA41A-8B91-478B-9CE9-FD679A259CAD}" presName="topArc2" presStyleLbl="parChTrans1D1" presStyleIdx="2" presStyleCnt="12"/>
      <dgm:spPr/>
    </dgm:pt>
    <dgm:pt modelId="{F3C4A40B-DB9D-47C1-84C7-D9C6D0DBDDF4}" type="pres">
      <dgm:prSet presAssocID="{124AA41A-8B91-478B-9CE9-FD679A259CAD}" presName="bottomArc2" presStyleLbl="parChTrans1D1" presStyleIdx="3" presStyleCnt="12"/>
      <dgm:spPr/>
    </dgm:pt>
    <dgm:pt modelId="{19037090-52AA-4F3D-B2F2-470FA9A31C6E}" type="pres">
      <dgm:prSet presAssocID="{124AA41A-8B91-478B-9CE9-FD679A259CAD}" presName="topConnNode2" presStyleLbl="node2" presStyleIdx="0" presStyleCnt="0"/>
      <dgm:spPr/>
      <dgm:t>
        <a:bodyPr/>
        <a:lstStyle/>
        <a:p>
          <a:endParaRPr lang="tr-TR"/>
        </a:p>
      </dgm:t>
    </dgm:pt>
    <dgm:pt modelId="{1DF22D19-E5B0-46A7-874F-DFE11C7C2E1F}" type="pres">
      <dgm:prSet presAssocID="{124AA41A-8B91-478B-9CE9-FD679A259CAD}" presName="hierChild4" presStyleCnt="0"/>
      <dgm:spPr/>
    </dgm:pt>
    <dgm:pt modelId="{F578D280-7A56-48DA-8B53-75D1338D6C03}" type="pres">
      <dgm:prSet presAssocID="{124AA41A-8B91-478B-9CE9-FD679A259CAD}" presName="hierChild5" presStyleCnt="0"/>
      <dgm:spPr/>
    </dgm:pt>
    <dgm:pt modelId="{417717D1-F921-4BD6-9DD3-1035B3ED3D71}" type="pres">
      <dgm:prSet presAssocID="{E7EBBA88-A644-4013-9FB6-81FA543CA9DA}" presName="Name28" presStyleLbl="parChTrans1D2" presStyleIdx="1" presStyleCnt="5"/>
      <dgm:spPr/>
      <dgm:t>
        <a:bodyPr/>
        <a:lstStyle/>
        <a:p>
          <a:endParaRPr lang="tr-TR"/>
        </a:p>
      </dgm:t>
    </dgm:pt>
    <dgm:pt modelId="{4A7A32C7-5123-4BC0-A406-A8B670884A2A}" type="pres">
      <dgm:prSet presAssocID="{A9A2076E-E6AD-4D4B-BF0F-FE0B94CBDD42}" presName="hierRoot2" presStyleCnt="0">
        <dgm:presLayoutVars>
          <dgm:hierBranch val="init"/>
        </dgm:presLayoutVars>
      </dgm:prSet>
      <dgm:spPr/>
    </dgm:pt>
    <dgm:pt modelId="{EBD8455E-9074-4EFD-892B-0CFA954C783B}" type="pres">
      <dgm:prSet presAssocID="{A9A2076E-E6AD-4D4B-BF0F-FE0B94CBDD42}" presName="rootComposite2" presStyleCnt="0"/>
      <dgm:spPr/>
    </dgm:pt>
    <dgm:pt modelId="{A4A98900-7A7C-431C-9A05-1E738B8A761A}" type="pres">
      <dgm:prSet presAssocID="{A9A2076E-E6AD-4D4B-BF0F-FE0B94CBDD42}" presName="rootText2" presStyleLbl="alignAcc1" presStyleIdx="0" presStyleCnt="0" custScaleX="99886" custScaleY="14361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C30D488-537B-46E6-A557-3C6A0219154C}" type="pres">
      <dgm:prSet presAssocID="{A9A2076E-E6AD-4D4B-BF0F-FE0B94CBDD42}" presName="topArc2" presStyleLbl="parChTrans1D1" presStyleIdx="4" presStyleCnt="12"/>
      <dgm:spPr/>
    </dgm:pt>
    <dgm:pt modelId="{69B10F7A-193A-444D-AEA5-678516302281}" type="pres">
      <dgm:prSet presAssocID="{A9A2076E-E6AD-4D4B-BF0F-FE0B94CBDD42}" presName="bottomArc2" presStyleLbl="parChTrans1D1" presStyleIdx="5" presStyleCnt="12"/>
      <dgm:spPr/>
    </dgm:pt>
    <dgm:pt modelId="{F801ECB2-1B01-4C9A-B686-819C4D30D610}" type="pres">
      <dgm:prSet presAssocID="{A9A2076E-E6AD-4D4B-BF0F-FE0B94CBDD42}" presName="topConnNode2" presStyleLbl="node2" presStyleIdx="0" presStyleCnt="0"/>
      <dgm:spPr/>
      <dgm:t>
        <a:bodyPr/>
        <a:lstStyle/>
        <a:p>
          <a:endParaRPr lang="tr-TR"/>
        </a:p>
      </dgm:t>
    </dgm:pt>
    <dgm:pt modelId="{8ECE8C79-7B78-465D-B71A-B9D5AECC983B}" type="pres">
      <dgm:prSet presAssocID="{A9A2076E-E6AD-4D4B-BF0F-FE0B94CBDD42}" presName="hierChild4" presStyleCnt="0"/>
      <dgm:spPr/>
    </dgm:pt>
    <dgm:pt modelId="{D9D4D293-E74B-4F22-B619-C14BA1171EDB}" type="pres">
      <dgm:prSet presAssocID="{A9A2076E-E6AD-4D4B-BF0F-FE0B94CBDD42}" presName="hierChild5" presStyleCnt="0"/>
      <dgm:spPr/>
    </dgm:pt>
    <dgm:pt modelId="{83E213B2-433A-497F-A680-21DD974527A3}" type="pres">
      <dgm:prSet presAssocID="{CE3DB6AD-02BE-4ED2-BB5E-E61B8B13B0D7}" presName="Name28" presStyleLbl="parChTrans1D2" presStyleIdx="2" presStyleCnt="5"/>
      <dgm:spPr/>
      <dgm:t>
        <a:bodyPr/>
        <a:lstStyle/>
        <a:p>
          <a:endParaRPr lang="tr-TR"/>
        </a:p>
      </dgm:t>
    </dgm:pt>
    <dgm:pt modelId="{27F6164E-0005-4DEA-AC09-75F377EF662D}" type="pres">
      <dgm:prSet presAssocID="{5497BC4C-9681-4900-AC32-861092EF2EEA}" presName="hierRoot2" presStyleCnt="0">
        <dgm:presLayoutVars>
          <dgm:hierBranch val="init"/>
        </dgm:presLayoutVars>
      </dgm:prSet>
      <dgm:spPr/>
    </dgm:pt>
    <dgm:pt modelId="{6232AD1D-D1F7-42E9-A5A6-551258ACE272}" type="pres">
      <dgm:prSet presAssocID="{5497BC4C-9681-4900-AC32-861092EF2EEA}" presName="rootComposite2" presStyleCnt="0"/>
      <dgm:spPr/>
    </dgm:pt>
    <dgm:pt modelId="{C5DA90A9-53A9-492D-A566-791D27F4944E}" type="pres">
      <dgm:prSet presAssocID="{5497BC4C-9681-4900-AC32-861092EF2EEA}" presName="rootText2" presStyleLbl="alignAcc1" presStyleIdx="0" presStyleCnt="0" custScaleX="209580" custScaleY="16856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A2F9B80-C7DC-4BE7-9E9E-7DE6022BA403}" type="pres">
      <dgm:prSet presAssocID="{5497BC4C-9681-4900-AC32-861092EF2EEA}" presName="topArc2" presStyleLbl="parChTrans1D1" presStyleIdx="6" presStyleCnt="12"/>
      <dgm:spPr/>
      <dgm:t>
        <a:bodyPr/>
        <a:lstStyle/>
        <a:p>
          <a:endParaRPr lang="tr-TR"/>
        </a:p>
      </dgm:t>
    </dgm:pt>
    <dgm:pt modelId="{5E259BAD-BF49-4205-B2C6-E1ACF9C4F6D9}" type="pres">
      <dgm:prSet presAssocID="{5497BC4C-9681-4900-AC32-861092EF2EEA}" presName="bottomArc2" presStyleLbl="parChTrans1D1" presStyleIdx="7" presStyleCnt="12"/>
      <dgm:spPr/>
    </dgm:pt>
    <dgm:pt modelId="{85C5402B-7D44-4F98-B9DB-791FD838F999}" type="pres">
      <dgm:prSet presAssocID="{5497BC4C-9681-4900-AC32-861092EF2EEA}" presName="topConnNode2" presStyleLbl="node2" presStyleIdx="0" presStyleCnt="0"/>
      <dgm:spPr/>
      <dgm:t>
        <a:bodyPr/>
        <a:lstStyle/>
        <a:p>
          <a:endParaRPr lang="tr-TR"/>
        </a:p>
      </dgm:t>
    </dgm:pt>
    <dgm:pt modelId="{32A8E28E-6748-4899-9E7F-666B25FEC9FE}" type="pres">
      <dgm:prSet presAssocID="{5497BC4C-9681-4900-AC32-861092EF2EEA}" presName="hierChild4" presStyleCnt="0"/>
      <dgm:spPr/>
    </dgm:pt>
    <dgm:pt modelId="{AE4E7E3B-307A-4B9C-ABF5-5807BAA3E7E4}" type="pres">
      <dgm:prSet presAssocID="{5497BC4C-9681-4900-AC32-861092EF2EEA}" presName="hierChild5" presStyleCnt="0"/>
      <dgm:spPr/>
    </dgm:pt>
    <dgm:pt modelId="{D4962666-8CA5-4451-A992-D6EEC29E8B90}" type="pres">
      <dgm:prSet presAssocID="{E2F4990B-69F1-45F3-9DBE-4F5EA6E28F21}" presName="Name28" presStyleLbl="parChTrans1D2" presStyleIdx="3" presStyleCnt="5"/>
      <dgm:spPr/>
      <dgm:t>
        <a:bodyPr/>
        <a:lstStyle/>
        <a:p>
          <a:endParaRPr lang="tr-TR"/>
        </a:p>
      </dgm:t>
    </dgm:pt>
    <dgm:pt modelId="{7808D662-EF4F-41F3-A14E-0F4F9C0D9CCA}" type="pres">
      <dgm:prSet presAssocID="{42BDF461-102B-4FCC-8523-2164A05DDB7A}" presName="hierRoot2" presStyleCnt="0">
        <dgm:presLayoutVars>
          <dgm:hierBranch val="init"/>
        </dgm:presLayoutVars>
      </dgm:prSet>
      <dgm:spPr/>
    </dgm:pt>
    <dgm:pt modelId="{A876CDD2-530D-40FC-9C23-A8B97B0DF973}" type="pres">
      <dgm:prSet presAssocID="{42BDF461-102B-4FCC-8523-2164A05DDB7A}" presName="rootComposite2" presStyleCnt="0"/>
      <dgm:spPr/>
    </dgm:pt>
    <dgm:pt modelId="{E0C85229-DA65-4C06-8163-6FE56DB2DCAA}" type="pres">
      <dgm:prSet presAssocID="{42BDF461-102B-4FCC-8523-2164A05DDB7A}" presName="rootText2" presStyleLbl="alignAcc1" presStyleIdx="0" presStyleCnt="0" custScaleX="105963" custScaleY="14108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656B929-1CF9-4A63-9A5A-04EEE2A53309}" type="pres">
      <dgm:prSet presAssocID="{42BDF461-102B-4FCC-8523-2164A05DDB7A}" presName="topArc2" presStyleLbl="parChTrans1D1" presStyleIdx="8" presStyleCnt="12"/>
      <dgm:spPr/>
    </dgm:pt>
    <dgm:pt modelId="{6E563245-A474-44D6-94E6-FBF6F6DC0183}" type="pres">
      <dgm:prSet presAssocID="{42BDF461-102B-4FCC-8523-2164A05DDB7A}" presName="bottomArc2" presStyleLbl="parChTrans1D1" presStyleIdx="9" presStyleCnt="12"/>
      <dgm:spPr/>
    </dgm:pt>
    <dgm:pt modelId="{26DE1C24-A892-4AA2-AC70-4627EBC9977B}" type="pres">
      <dgm:prSet presAssocID="{42BDF461-102B-4FCC-8523-2164A05DDB7A}" presName="topConnNode2" presStyleLbl="node2" presStyleIdx="0" presStyleCnt="0"/>
      <dgm:spPr/>
      <dgm:t>
        <a:bodyPr/>
        <a:lstStyle/>
        <a:p>
          <a:endParaRPr lang="tr-TR"/>
        </a:p>
      </dgm:t>
    </dgm:pt>
    <dgm:pt modelId="{A2746F4C-1818-43F6-8622-CE17E549C435}" type="pres">
      <dgm:prSet presAssocID="{42BDF461-102B-4FCC-8523-2164A05DDB7A}" presName="hierChild4" presStyleCnt="0"/>
      <dgm:spPr/>
    </dgm:pt>
    <dgm:pt modelId="{188A9DFB-3D18-4476-96BA-8E9DED348280}" type="pres">
      <dgm:prSet presAssocID="{42BDF461-102B-4FCC-8523-2164A05DDB7A}" presName="hierChild5" presStyleCnt="0"/>
      <dgm:spPr/>
    </dgm:pt>
    <dgm:pt modelId="{F449C10F-2CC7-45A0-A296-E741E846475D}" type="pres">
      <dgm:prSet presAssocID="{BA9D47B8-BEC3-45C3-8838-717826A17743}" presName="Name28" presStyleLbl="parChTrans1D2" presStyleIdx="4" presStyleCnt="5"/>
      <dgm:spPr/>
      <dgm:t>
        <a:bodyPr/>
        <a:lstStyle/>
        <a:p>
          <a:endParaRPr lang="tr-TR"/>
        </a:p>
      </dgm:t>
    </dgm:pt>
    <dgm:pt modelId="{AD30A4D0-673E-486A-9FA3-8FD82E7F742B}" type="pres">
      <dgm:prSet presAssocID="{EA16AA54-2CF5-41EA-8EFD-772B2128A7D6}" presName="hierRoot2" presStyleCnt="0">
        <dgm:presLayoutVars>
          <dgm:hierBranch val="init"/>
        </dgm:presLayoutVars>
      </dgm:prSet>
      <dgm:spPr/>
    </dgm:pt>
    <dgm:pt modelId="{674380DA-307C-4E54-8738-A3ED968B52FD}" type="pres">
      <dgm:prSet presAssocID="{EA16AA54-2CF5-41EA-8EFD-772B2128A7D6}" presName="rootComposite2" presStyleCnt="0"/>
      <dgm:spPr/>
    </dgm:pt>
    <dgm:pt modelId="{03B8E065-3EF8-4860-8331-5F3D112F73E2}" type="pres">
      <dgm:prSet presAssocID="{EA16AA54-2CF5-41EA-8EFD-772B2128A7D6}" presName="rootText2" presStyleLbl="alignAcc1" presStyleIdx="0" presStyleCnt="0" custScaleX="102164" custScaleY="14291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EABD5FD-FFB0-48B2-95D6-786A0813D528}" type="pres">
      <dgm:prSet presAssocID="{EA16AA54-2CF5-41EA-8EFD-772B2128A7D6}" presName="topArc2" presStyleLbl="parChTrans1D1" presStyleIdx="10" presStyleCnt="12"/>
      <dgm:spPr/>
    </dgm:pt>
    <dgm:pt modelId="{C1BBD530-D826-46E6-BE30-AE531F4B9D8C}" type="pres">
      <dgm:prSet presAssocID="{EA16AA54-2CF5-41EA-8EFD-772B2128A7D6}" presName="bottomArc2" presStyleLbl="parChTrans1D1" presStyleIdx="11" presStyleCnt="12"/>
      <dgm:spPr/>
    </dgm:pt>
    <dgm:pt modelId="{673FF797-2C0D-4662-9FD8-04548788F7D1}" type="pres">
      <dgm:prSet presAssocID="{EA16AA54-2CF5-41EA-8EFD-772B2128A7D6}" presName="topConnNode2" presStyleLbl="node2" presStyleIdx="0" presStyleCnt="0"/>
      <dgm:spPr/>
      <dgm:t>
        <a:bodyPr/>
        <a:lstStyle/>
        <a:p>
          <a:endParaRPr lang="tr-TR"/>
        </a:p>
      </dgm:t>
    </dgm:pt>
    <dgm:pt modelId="{119F71E5-EFA9-461B-A891-6C8850D916D1}" type="pres">
      <dgm:prSet presAssocID="{EA16AA54-2CF5-41EA-8EFD-772B2128A7D6}" presName="hierChild4" presStyleCnt="0"/>
      <dgm:spPr/>
    </dgm:pt>
    <dgm:pt modelId="{2C6D1BEC-F41A-42B6-ACAA-999DD98B4F8F}" type="pres">
      <dgm:prSet presAssocID="{EA16AA54-2CF5-41EA-8EFD-772B2128A7D6}" presName="hierChild5" presStyleCnt="0"/>
      <dgm:spPr/>
    </dgm:pt>
    <dgm:pt modelId="{5716F0E7-545D-4AB5-ACAD-5C93088DF999}" type="pres">
      <dgm:prSet presAssocID="{59344214-583E-41C7-B865-9B4DD13F8160}" presName="hierChild3" presStyleCnt="0"/>
      <dgm:spPr/>
    </dgm:pt>
  </dgm:ptLst>
  <dgm:cxnLst>
    <dgm:cxn modelId="{166890D5-35CD-46E8-ADC8-AD31F37590F0}" srcId="{59344214-583E-41C7-B865-9B4DD13F8160}" destId="{EA16AA54-2CF5-41EA-8EFD-772B2128A7D6}" srcOrd="4" destOrd="0" parTransId="{BA9D47B8-BEC3-45C3-8838-717826A17743}" sibTransId="{807BCB81-A786-4BEF-81AF-729552946277}"/>
    <dgm:cxn modelId="{2F2305C3-C59B-4713-8B58-85B733322490}" type="presOf" srcId="{E1BB7413-D22C-4FBC-85D7-2F8F5DB4622C}" destId="{9FE160EF-5CE3-484A-B9CE-D23747873ECF}" srcOrd="0" destOrd="0" presId="urn:microsoft.com/office/officeart/2008/layout/HalfCircleOrganizationChart"/>
    <dgm:cxn modelId="{E7C91B5C-C1B9-4A38-BCBD-D449C30353AF}" type="presOf" srcId="{42BDF461-102B-4FCC-8523-2164A05DDB7A}" destId="{E0C85229-DA65-4C06-8163-6FE56DB2DCAA}" srcOrd="0" destOrd="0" presId="urn:microsoft.com/office/officeart/2008/layout/HalfCircleOrganizationChart"/>
    <dgm:cxn modelId="{3C273EE9-78C2-4A64-888F-2CB3A5EC87B8}" type="presOf" srcId="{E7EBBA88-A644-4013-9FB6-81FA543CA9DA}" destId="{417717D1-F921-4BD6-9DD3-1035B3ED3D71}" srcOrd="0" destOrd="0" presId="urn:microsoft.com/office/officeart/2008/layout/HalfCircleOrganizationChart"/>
    <dgm:cxn modelId="{50970278-F9EF-4394-9F3B-98E1581B1935}" type="presOf" srcId="{CE3DB6AD-02BE-4ED2-BB5E-E61B8B13B0D7}" destId="{83E213B2-433A-497F-A680-21DD974527A3}" srcOrd="0" destOrd="0" presId="urn:microsoft.com/office/officeart/2008/layout/HalfCircleOrganizationChart"/>
    <dgm:cxn modelId="{CD6FFEF4-726D-4D34-A76B-4BF45493E808}" type="presOf" srcId="{59344214-583E-41C7-B865-9B4DD13F8160}" destId="{1EC1BCFE-BE29-4BEF-A5E3-D8773FFA9232}" srcOrd="0" destOrd="0" presId="urn:microsoft.com/office/officeart/2008/layout/HalfCircleOrganizationChart"/>
    <dgm:cxn modelId="{AB9D0A4C-E5E0-4224-B95F-1054E9D808D9}" type="presOf" srcId="{5497BC4C-9681-4900-AC32-861092EF2EEA}" destId="{C5DA90A9-53A9-492D-A566-791D27F4944E}" srcOrd="0" destOrd="0" presId="urn:microsoft.com/office/officeart/2008/layout/HalfCircleOrganizationChart"/>
    <dgm:cxn modelId="{F31E8612-3B9D-4F6F-A294-8B72A0469AD8}" srcId="{987F0C56-69ED-4E1B-9C3A-60F13778FBDD}" destId="{59344214-583E-41C7-B865-9B4DD13F8160}" srcOrd="0" destOrd="0" parTransId="{0B5A4B92-E926-490F-A223-74B56CE14E3E}" sibTransId="{2E9C467A-6B6E-4C63-BF7F-47DDFFB55BE1}"/>
    <dgm:cxn modelId="{D95F209E-0C7D-481C-B026-EBE117EE4FE5}" srcId="{59344214-583E-41C7-B865-9B4DD13F8160}" destId="{A9A2076E-E6AD-4D4B-BF0F-FE0B94CBDD42}" srcOrd="1" destOrd="0" parTransId="{E7EBBA88-A644-4013-9FB6-81FA543CA9DA}" sibTransId="{0EFF69A0-97A8-4D4D-8620-EA8F3EB1B5EB}"/>
    <dgm:cxn modelId="{33370B9A-FBEE-415E-99BA-D476189A31F0}" type="presOf" srcId="{42BDF461-102B-4FCC-8523-2164A05DDB7A}" destId="{26DE1C24-A892-4AA2-AC70-4627EBC9977B}" srcOrd="1" destOrd="0" presId="urn:microsoft.com/office/officeart/2008/layout/HalfCircleOrganizationChart"/>
    <dgm:cxn modelId="{1C20C6B8-FA52-41F2-885D-DDB71F60CC4D}" type="presOf" srcId="{A9A2076E-E6AD-4D4B-BF0F-FE0B94CBDD42}" destId="{A4A98900-7A7C-431C-9A05-1E738B8A761A}" srcOrd="0" destOrd="0" presId="urn:microsoft.com/office/officeart/2008/layout/HalfCircleOrganizationChart"/>
    <dgm:cxn modelId="{5263EE87-58B7-435E-9DE0-0B7BE670FF32}" type="presOf" srcId="{BA9D47B8-BEC3-45C3-8838-717826A17743}" destId="{F449C10F-2CC7-45A0-A296-E741E846475D}" srcOrd="0" destOrd="0" presId="urn:microsoft.com/office/officeart/2008/layout/HalfCircleOrganizationChart"/>
    <dgm:cxn modelId="{B5D2D671-09ED-4A02-900A-E3EA1BFD9EB3}" type="presOf" srcId="{59344214-583E-41C7-B865-9B4DD13F8160}" destId="{F5F3FF2E-046B-449C-A390-CAF4B3F4F7B7}" srcOrd="1" destOrd="0" presId="urn:microsoft.com/office/officeart/2008/layout/HalfCircleOrganizationChart"/>
    <dgm:cxn modelId="{06774A80-B1EB-4C00-BCCE-64CB46759D22}" type="presOf" srcId="{987F0C56-69ED-4E1B-9C3A-60F13778FBDD}" destId="{E05A1544-7F80-424D-AC56-F4426B48C2D1}" srcOrd="0" destOrd="0" presId="urn:microsoft.com/office/officeart/2008/layout/HalfCircleOrganizationChart"/>
    <dgm:cxn modelId="{62142F7A-4E60-4168-A618-B1CE62F71F1D}" type="presOf" srcId="{124AA41A-8B91-478B-9CE9-FD679A259CAD}" destId="{19037090-52AA-4F3D-B2F2-470FA9A31C6E}" srcOrd="1" destOrd="0" presId="urn:microsoft.com/office/officeart/2008/layout/HalfCircleOrganizationChart"/>
    <dgm:cxn modelId="{CB6C9D71-AD37-4EEC-9441-1797F4D0B8CF}" srcId="{59344214-583E-41C7-B865-9B4DD13F8160}" destId="{42BDF461-102B-4FCC-8523-2164A05DDB7A}" srcOrd="3" destOrd="0" parTransId="{E2F4990B-69F1-45F3-9DBE-4F5EA6E28F21}" sibTransId="{F377734E-F4BE-49D3-B12A-D3A637830C78}"/>
    <dgm:cxn modelId="{A5296018-9948-4997-AF39-AADA22486C7E}" srcId="{59344214-583E-41C7-B865-9B4DD13F8160}" destId="{5497BC4C-9681-4900-AC32-861092EF2EEA}" srcOrd="2" destOrd="0" parTransId="{CE3DB6AD-02BE-4ED2-BB5E-E61B8B13B0D7}" sibTransId="{CBDC2C7A-49E9-4108-A9D5-8783762D72E2}"/>
    <dgm:cxn modelId="{EBBE1822-8599-438A-8717-9AB1B3731B2F}" type="presOf" srcId="{E2F4990B-69F1-45F3-9DBE-4F5EA6E28F21}" destId="{D4962666-8CA5-4451-A992-D6EEC29E8B90}" srcOrd="0" destOrd="0" presId="urn:microsoft.com/office/officeart/2008/layout/HalfCircleOrganizationChart"/>
    <dgm:cxn modelId="{2EA1D566-050D-412A-88B9-7C2D64CDA303}" type="presOf" srcId="{EA16AA54-2CF5-41EA-8EFD-772B2128A7D6}" destId="{03B8E065-3EF8-4860-8331-5F3D112F73E2}" srcOrd="0" destOrd="0" presId="urn:microsoft.com/office/officeart/2008/layout/HalfCircleOrganizationChart"/>
    <dgm:cxn modelId="{106ECE5A-D64C-4CBB-9BBB-DC34FE369812}" type="presOf" srcId="{5497BC4C-9681-4900-AC32-861092EF2EEA}" destId="{85C5402B-7D44-4F98-B9DB-791FD838F999}" srcOrd="1" destOrd="0" presId="urn:microsoft.com/office/officeart/2008/layout/HalfCircleOrganizationChart"/>
    <dgm:cxn modelId="{FA0F1744-F598-4AF0-99D5-D87EA1D4D1E0}" srcId="{59344214-583E-41C7-B865-9B4DD13F8160}" destId="{124AA41A-8B91-478B-9CE9-FD679A259CAD}" srcOrd="0" destOrd="0" parTransId="{E1BB7413-D22C-4FBC-85D7-2F8F5DB4622C}" sibTransId="{731049C1-E9DB-4E62-87A6-1A835EF50C26}"/>
    <dgm:cxn modelId="{5455E862-AAF6-4FCD-B0EF-2FB587C2DA4D}" type="presOf" srcId="{EA16AA54-2CF5-41EA-8EFD-772B2128A7D6}" destId="{673FF797-2C0D-4662-9FD8-04548788F7D1}" srcOrd="1" destOrd="0" presId="urn:microsoft.com/office/officeart/2008/layout/HalfCircleOrganizationChart"/>
    <dgm:cxn modelId="{BD38F2D6-0758-44D5-A8AE-A5597998EE56}" type="presOf" srcId="{A9A2076E-E6AD-4D4B-BF0F-FE0B94CBDD42}" destId="{F801ECB2-1B01-4C9A-B686-819C4D30D610}" srcOrd="1" destOrd="0" presId="urn:microsoft.com/office/officeart/2008/layout/HalfCircleOrganizationChart"/>
    <dgm:cxn modelId="{27D61048-A82D-4790-8A5E-4EE3C444156E}" type="presOf" srcId="{124AA41A-8B91-478B-9CE9-FD679A259CAD}" destId="{7D6556F9-E609-4BF3-A49C-4437ACBEA2CA}" srcOrd="0" destOrd="0" presId="urn:microsoft.com/office/officeart/2008/layout/HalfCircleOrganizationChart"/>
    <dgm:cxn modelId="{E239D14C-5958-44C8-9021-8D82FC431D27}" type="presParOf" srcId="{E05A1544-7F80-424D-AC56-F4426B48C2D1}" destId="{8B23103E-71C1-4957-806B-A9E77EEAF14B}" srcOrd="0" destOrd="0" presId="urn:microsoft.com/office/officeart/2008/layout/HalfCircleOrganizationChart"/>
    <dgm:cxn modelId="{A27035D7-9078-4475-8586-283C802DCA4F}" type="presParOf" srcId="{8B23103E-71C1-4957-806B-A9E77EEAF14B}" destId="{93E0BE5B-0CF8-4E24-8A8E-F1B20171235A}" srcOrd="0" destOrd="0" presId="urn:microsoft.com/office/officeart/2008/layout/HalfCircleOrganizationChart"/>
    <dgm:cxn modelId="{5C415B84-2186-4FDF-A8DE-4EB69B324AB9}" type="presParOf" srcId="{93E0BE5B-0CF8-4E24-8A8E-F1B20171235A}" destId="{1EC1BCFE-BE29-4BEF-A5E3-D8773FFA9232}" srcOrd="0" destOrd="0" presId="urn:microsoft.com/office/officeart/2008/layout/HalfCircleOrganizationChart"/>
    <dgm:cxn modelId="{672F0D94-80C5-4CAC-B8F1-5BBB982DC34E}" type="presParOf" srcId="{93E0BE5B-0CF8-4E24-8A8E-F1B20171235A}" destId="{E8CBAA21-DB49-4317-85C7-D59716E9C131}" srcOrd="1" destOrd="0" presId="urn:microsoft.com/office/officeart/2008/layout/HalfCircleOrganizationChart"/>
    <dgm:cxn modelId="{ABB96950-CD94-425D-98DD-FEB892D48F58}" type="presParOf" srcId="{93E0BE5B-0CF8-4E24-8A8E-F1B20171235A}" destId="{2E01574C-7C61-4684-9EAD-72B7D4069A12}" srcOrd="2" destOrd="0" presId="urn:microsoft.com/office/officeart/2008/layout/HalfCircleOrganizationChart"/>
    <dgm:cxn modelId="{76627D6A-A6FB-48AD-90DF-3082D07378DF}" type="presParOf" srcId="{93E0BE5B-0CF8-4E24-8A8E-F1B20171235A}" destId="{F5F3FF2E-046B-449C-A390-CAF4B3F4F7B7}" srcOrd="3" destOrd="0" presId="urn:microsoft.com/office/officeart/2008/layout/HalfCircleOrganizationChart"/>
    <dgm:cxn modelId="{9EB9AE0B-1D98-4F39-AE34-28B7B40064D0}" type="presParOf" srcId="{8B23103E-71C1-4957-806B-A9E77EEAF14B}" destId="{50709C18-9C10-4F23-84DE-1EFE3BC84B36}" srcOrd="1" destOrd="0" presId="urn:microsoft.com/office/officeart/2008/layout/HalfCircleOrganizationChart"/>
    <dgm:cxn modelId="{395FD54D-CD59-462B-B9B3-230BED2DBB83}" type="presParOf" srcId="{50709C18-9C10-4F23-84DE-1EFE3BC84B36}" destId="{9FE160EF-5CE3-484A-B9CE-D23747873ECF}" srcOrd="0" destOrd="0" presId="urn:microsoft.com/office/officeart/2008/layout/HalfCircleOrganizationChart"/>
    <dgm:cxn modelId="{5C581944-FB80-4210-9316-63B6D06AE633}" type="presParOf" srcId="{50709C18-9C10-4F23-84DE-1EFE3BC84B36}" destId="{76399FC0-26D0-4611-8493-639A0219A3B3}" srcOrd="1" destOrd="0" presId="urn:microsoft.com/office/officeart/2008/layout/HalfCircleOrganizationChart"/>
    <dgm:cxn modelId="{A9891000-CDA1-4C5E-9FC7-0239936D8634}" type="presParOf" srcId="{76399FC0-26D0-4611-8493-639A0219A3B3}" destId="{F946CAA6-05DE-44AC-8602-33C724054BF1}" srcOrd="0" destOrd="0" presId="urn:microsoft.com/office/officeart/2008/layout/HalfCircleOrganizationChart"/>
    <dgm:cxn modelId="{74D07538-0D7B-4234-BD0C-8AD0D433124F}" type="presParOf" srcId="{F946CAA6-05DE-44AC-8602-33C724054BF1}" destId="{7D6556F9-E609-4BF3-A49C-4437ACBEA2CA}" srcOrd="0" destOrd="0" presId="urn:microsoft.com/office/officeart/2008/layout/HalfCircleOrganizationChart"/>
    <dgm:cxn modelId="{0849C803-9FC0-4F5E-BC9E-B770E4D2520E}" type="presParOf" srcId="{F946CAA6-05DE-44AC-8602-33C724054BF1}" destId="{2466DA90-C67E-4757-A672-E086440F95FC}" srcOrd="1" destOrd="0" presId="urn:microsoft.com/office/officeart/2008/layout/HalfCircleOrganizationChart"/>
    <dgm:cxn modelId="{FDE9EBA8-1D62-46D1-921A-B568676B5AD4}" type="presParOf" srcId="{F946CAA6-05DE-44AC-8602-33C724054BF1}" destId="{F3C4A40B-DB9D-47C1-84C7-D9C6D0DBDDF4}" srcOrd="2" destOrd="0" presId="urn:microsoft.com/office/officeart/2008/layout/HalfCircleOrganizationChart"/>
    <dgm:cxn modelId="{E1377E1D-41DF-4F6F-BCF6-66AC76FEA5CD}" type="presParOf" srcId="{F946CAA6-05DE-44AC-8602-33C724054BF1}" destId="{19037090-52AA-4F3D-B2F2-470FA9A31C6E}" srcOrd="3" destOrd="0" presId="urn:microsoft.com/office/officeart/2008/layout/HalfCircleOrganizationChart"/>
    <dgm:cxn modelId="{C6429EAA-85E8-41B4-958B-C3D646C2C6AF}" type="presParOf" srcId="{76399FC0-26D0-4611-8493-639A0219A3B3}" destId="{1DF22D19-E5B0-46A7-874F-DFE11C7C2E1F}" srcOrd="1" destOrd="0" presId="urn:microsoft.com/office/officeart/2008/layout/HalfCircleOrganizationChart"/>
    <dgm:cxn modelId="{ADA5A162-8110-47FA-87A8-7BE55C90C08B}" type="presParOf" srcId="{76399FC0-26D0-4611-8493-639A0219A3B3}" destId="{F578D280-7A56-48DA-8B53-75D1338D6C03}" srcOrd="2" destOrd="0" presId="urn:microsoft.com/office/officeart/2008/layout/HalfCircleOrganizationChart"/>
    <dgm:cxn modelId="{0134921D-1DEA-4771-AFE9-53507729D76C}" type="presParOf" srcId="{50709C18-9C10-4F23-84DE-1EFE3BC84B36}" destId="{417717D1-F921-4BD6-9DD3-1035B3ED3D71}" srcOrd="2" destOrd="0" presId="urn:microsoft.com/office/officeart/2008/layout/HalfCircleOrganizationChart"/>
    <dgm:cxn modelId="{1B508350-390D-4448-A04D-2A4745D6E8A3}" type="presParOf" srcId="{50709C18-9C10-4F23-84DE-1EFE3BC84B36}" destId="{4A7A32C7-5123-4BC0-A406-A8B670884A2A}" srcOrd="3" destOrd="0" presId="urn:microsoft.com/office/officeart/2008/layout/HalfCircleOrganizationChart"/>
    <dgm:cxn modelId="{0DA89C8C-978D-487A-BADA-10125A582562}" type="presParOf" srcId="{4A7A32C7-5123-4BC0-A406-A8B670884A2A}" destId="{EBD8455E-9074-4EFD-892B-0CFA954C783B}" srcOrd="0" destOrd="0" presId="urn:microsoft.com/office/officeart/2008/layout/HalfCircleOrganizationChart"/>
    <dgm:cxn modelId="{288B8161-02BD-4F10-B7EB-267865769079}" type="presParOf" srcId="{EBD8455E-9074-4EFD-892B-0CFA954C783B}" destId="{A4A98900-7A7C-431C-9A05-1E738B8A761A}" srcOrd="0" destOrd="0" presId="urn:microsoft.com/office/officeart/2008/layout/HalfCircleOrganizationChart"/>
    <dgm:cxn modelId="{AAF76DFF-0262-465B-B9FD-DBEFCD7DE882}" type="presParOf" srcId="{EBD8455E-9074-4EFD-892B-0CFA954C783B}" destId="{8C30D488-537B-46E6-A557-3C6A0219154C}" srcOrd="1" destOrd="0" presId="urn:microsoft.com/office/officeart/2008/layout/HalfCircleOrganizationChart"/>
    <dgm:cxn modelId="{00604032-6300-443B-9324-3687C7430592}" type="presParOf" srcId="{EBD8455E-9074-4EFD-892B-0CFA954C783B}" destId="{69B10F7A-193A-444D-AEA5-678516302281}" srcOrd="2" destOrd="0" presId="urn:microsoft.com/office/officeart/2008/layout/HalfCircleOrganizationChart"/>
    <dgm:cxn modelId="{4EFADE01-8B0E-43B0-B64A-7BD9AFA836AC}" type="presParOf" srcId="{EBD8455E-9074-4EFD-892B-0CFA954C783B}" destId="{F801ECB2-1B01-4C9A-B686-819C4D30D610}" srcOrd="3" destOrd="0" presId="urn:microsoft.com/office/officeart/2008/layout/HalfCircleOrganizationChart"/>
    <dgm:cxn modelId="{E8E4CA63-6F61-485A-9CB9-52301369A2EE}" type="presParOf" srcId="{4A7A32C7-5123-4BC0-A406-A8B670884A2A}" destId="{8ECE8C79-7B78-465D-B71A-B9D5AECC983B}" srcOrd="1" destOrd="0" presId="urn:microsoft.com/office/officeart/2008/layout/HalfCircleOrganizationChart"/>
    <dgm:cxn modelId="{C6D1650C-291D-4D6C-B84D-63C95F3941B7}" type="presParOf" srcId="{4A7A32C7-5123-4BC0-A406-A8B670884A2A}" destId="{D9D4D293-E74B-4F22-B619-C14BA1171EDB}" srcOrd="2" destOrd="0" presId="urn:microsoft.com/office/officeart/2008/layout/HalfCircleOrganizationChart"/>
    <dgm:cxn modelId="{61C0964D-927C-43EE-9964-184BD0177D58}" type="presParOf" srcId="{50709C18-9C10-4F23-84DE-1EFE3BC84B36}" destId="{83E213B2-433A-497F-A680-21DD974527A3}" srcOrd="4" destOrd="0" presId="urn:microsoft.com/office/officeart/2008/layout/HalfCircleOrganizationChart"/>
    <dgm:cxn modelId="{99D55E5B-FC8E-4E77-97C5-062895170C67}" type="presParOf" srcId="{50709C18-9C10-4F23-84DE-1EFE3BC84B36}" destId="{27F6164E-0005-4DEA-AC09-75F377EF662D}" srcOrd="5" destOrd="0" presId="urn:microsoft.com/office/officeart/2008/layout/HalfCircleOrganizationChart"/>
    <dgm:cxn modelId="{5DB6D841-A66B-4736-8A87-58B1433BE30D}" type="presParOf" srcId="{27F6164E-0005-4DEA-AC09-75F377EF662D}" destId="{6232AD1D-D1F7-42E9-A5A6-551258ACE272}" srcOrd="0" destOrd="0" presId="urn:microsoft.com/office/officeart/2008/layout/HalfCircleOrganizationChart"/>
    <dgm:cxn modelId="{27A243F5-9885-414B-9A5A-F22AF017E3D9}" type="presParOf" srcId="{6232AD1D-D1F7-42E9-A5A6-551258ACE272}" destId="{C5DA90A9-53A9-492D-A566-791D27F4944E}" srcOrd="0" destOrd="0" presId="urn:microsoft.com/office/officeart/2008/layout/HalfCircleOrganizationChart"/>
    <dgm:cxn modelId="{195C9E80-7B35-46E2-AE3E-81E24C153CBC}" type="presParOf" srcId="{6232AD1D-D1F7-42E9-A5A6-551258ACE272}" destId="{EA2F9B80-C7DC-4BE7-9E9E-7DE6022BA403}" srcOrd="1" destOrd="0" presId="urn:microsoft.com/office/officeart/2008/layout/HalfCircleOrganizationChart"/>
    <dgm:cxn modelId="{4B52550F-464A-4C26-962A-94BC2E997721}" type="presParOf" srcId="{6232AD1D-D1F7-42E9-A5A6-551258ACE272}" destId="{5E259BAD-BF49-4205-B2C6-E1ACF9C4F6D9}" srcOrd="2" destOrd="0" presId="urn:microsoft.com/office/officeart/2008/layout/HalfCircleOrganizationChart"/>
    <dgm:cxn modelId="{24308D5B-985B-4329-B57D-ECBD6DCC2166}" type="presParOf" srcId="{6232AD1D-D1F7-42E9-A5A6-551258ACE272}" destId="{85C5402B-7D44-4F98-B9DB-791FD838F999}" srcOrd="3" destOrd="0" presId="urn:microsoft.com/office/officeart/2008/layout/HalfCircleOrganizationChart"/>
    <dgm:cxn modelId="{D9E2EB56-2595-458C-96F4-BDEC9863A4CD}" type="presParOf" srcId="{27F6164E-0005-4DEA-AC09-75F377EF662D}" destId="{32A8E28E-6748-4899-9E7F-666B25FEC9FE}" srcOrd="1" destOrd="0" presId="urn:microsoft.com/office/officeart/2008/layout/HalfCircleOrganizationChart"/>
    <dgm:cxn modelId="{DF10912B-E090-4D39-8E06-DFC9D77A7229}" type="presParOf" srcId="{27F6164E-0005-4DEA-AC09-75F377EF662D}" destId="{AE4E7E3B-307A-4B9C-ABF5-5807BAA3E7E4}" srcOrd="2" destOrd="0" presId="urn:microsoft.com/office/officeart/2008/layout/HalfCircleOrganizationChart"/>
    <dgm:cxn modelId="{181F15EB-E3AC-4EE6-8B8C-972BD4654E76}" type="presParOf" srcId="{50709C18-9C10-4F23-84DE-1EFE3BC84B36}" destId="{D4962666-8CA5-4451-A992-D6EEC29E8B90}" srcOrd="6" destOrd="0" presId="urn:microsoft.com/office/officeart/2008/layout/HalfCircleOrganizationChart"/>
    <dgm:cxn modelId="{B4176F9D-88FD-4707-83DE-B8BD30C72BD5}" type="presParOf" srcId="{50709C18-9C10-4F23-84DE-1EFE3BC84B36}" destId="{7808D662-EF4F-41F3-A14E-0F4F9C0D9CCA}" srcOrd="7" destOrd="0" presId="urn:microsoft.com/office/officeart/2008/layout/HalfCircleOrganizationChart"/>
    <dgm:cxn modelId="{3777D4BB-1D94-4559-9062-AB195A2C3416}" type="presParOf" srcId="{7808D662-EF4F-41F3-A14E-0F4F9C0D9CCA}" destId="{A876CDD2-530D-40FC-9C23-A8B97B0DF973}" srcOrd="0" destOrd="0" presId="urn:microsoft.com/office/officeart/2008/layout/HalfCircleOrganizationChart"/>
    <dgm:cxn modelId="{407760C2-9E83-4DC7-B856-7D67375C1BE7}" type="presParOf" srcId="{A876CDD2-530D-40FC-9C23-A8B97B0DF973}" destId="{E0C85229-DA65-4C06-8163-6FE56DB2DCAA}" srcOrd="0" destOrd="0" presId="urn:microsoft.com/office/officeart/2008/layout/HalfCircleOrganizationChart"/>
    <dgm:cxn modelId="{D334DB63-B05F-4E24-A7EF-C734C3112C5A}" type="presParOf" srcId="{A876CDD2-530D-40FC-9C23-A8B97B0DF973}" destId="{1656B929-1CF9-4A63-9A5A-04EEE2A53309}" srcOrd="1" destOrd="0" presId="urn:microsoft.com/office/officeart/2008/layout/HalfCircleOrganizationChart"/>
    <dgm:cxn modelId="{6569FF81-2CC9-47DA-9757-93791F9C2C25}" type="presParOf" srcId="{A876CDD2-530D-40FC-9C23-A8B97B0DF973}" destId="{6E563245-A474-44D6-94E6-FBF6F6DC0183}" srcOrd="2" destOrd="0" presId="urn:microsoft.com/office/officeart/2008/layout/HalfCircleOrganizationChart"/>
    <dgm:cxn modelId="{BD1A6331-3D07-4B32-BE1E-ACE95F84948E}" type="presParOf" srcId="{A876CDD2-530D-40FC-9C23-A8B97B0DF973}" destId="{26DE1C24-A892-4AA2-AC70-4627EBC9977B}" srcOrd="3" destOrd="0" presId="urn:microsoft.com/office/officeart/2008/layout/HalfCircleOrganizationChart"/>
    <dgm:cxn modelId="{CBAFEA2C-490C-4B88-81B3-83D7B793F980}" type="presParOf" srcId="{7808D662-EF4F-41F3-A14E-0F4F9C0D9CCA}" destId="{A2746F4C-1818-43F6-8622-CE17E549C435}" srcOrd="1" destOrd="0" presId="urn:microsoft.com/office/officeart/2008/layout/HalfCircleOrganizationChart"/>
    <dgm:cxn modelId="{C106AF6A-E9FE-4471-8F7F-DC1433080C2C}" type="presParOf" srcId="{7808D662-EF4F-41F3-A14E-0F4F9C0D9CCA}" destId="{188A9DFB-3D18-4476-96BA-8E9DED348280}" srcOrd="2" destOrd="0" presId="urn:microsoft.com/office/officeart/2008/layout/HalfCircleOrganizationChart"/>
    <dgm:cxn modelId="{39BF6898-FCE6-4A23-8198-9D7B9C24725E}" type="presParOf" srcId="{50709C18-9C10-4F23-84DE-1EFE3BC84B36}" destId="{F449C10F-2CC7-45A0-A296-E741E846475D}" srcOrd="8" destOrd="0" presId="urn:microsoft.com/office/officeart/2008/layout/HalfCircleOrganizationChart"/>
    <dgm:cxn modelId="{719ACEB3-A899-4A31-B5F1-C8396A9F5302}" type="presParOf" srcId="{50709C18-9C10-4F23-84DE-1EFE3BC84B36}" destId="{AD30A4D0-673E-486A-9FA3-8FD82E7F742B}" srcOrd="9" destOrd="0" presId="urn:microsoft.com/office/officeart/2008/layout/HalfCircleOrganizationChart"/>
    <dgm:cxn modelId="{2D23234C-68C8-42D7-9178-1B05452B3E76}" type="presParOf" srcId="{AD30A4D0-673E-486A-9FA3-8FD82E7F742B}" destId="{674380DA-307C-4E54-8738-A3ED968B52FD}" srcOrd="0" destOrd="0" presId="urn:microsoft.com/office/officeart/2008/layout/HalfCircleOrganizationChart"/>
    <dgm:cxn modelId="{012C7DF3-D718-4FBD-8468-D93C15F197D9}" type="presParOf" srcId="{674380DA-307C-4E54-8738-A3ED968B52FD}" destId="{03B8E065-3EF8-4860-8331-5F3D112F73E2}" srcOrd="0" destOrd="0" presId="urn:microsoft.com/office/officeart/2008/layout/HalfCircleOrganizationChart"/>
    <dgm:cxn modelId="{78641D2C-EB8A-41AB-9313-DA8E6BDD5664}" type="presParOf" srcId="{674380DA-307C-4E54-8738-A3ED968B52FD}" destId="{8EABD5FD-FFB0-48B2-95D6-786A0813D528}" srcOrd="1" destOrd="0" presId="urn:microsoft.com/office/officeart/2008/layout/HalfCircleOrganizationChart"/>
    <dgm:cxn modelId="{FF68D28F-1AB6-4EAD-822E-8005726A510F}" type="presParOf" srcId="{674380DA-307C-4E54-8738-A3ED968B52FD}" destId="{C1BBD530-D826-46E6-BE30-AE531F4B9D8C}" srcOrd="2" destOrd="0" presId="urn:microsoft.com/office/officeart/2008/layout/HalfCircleOrganizationChart"/>
    <dgm:cxn modelId="{DE64E373-79B8-488E-B61D-C9740A78E589}" type="presParOf" srcId="{674380DA-307C-4E54-8738-A3ED968B52FD}" destId="{673FF797-2C0D-4662-9FD8-04548788F7D1}" srcOrd="3" destOrd="0" presId="urn:microsoft.com/office/officeart/2008/layout/HalfCircleOrganizationChart"/>
    <dgm:cxn modelId="{2D53567D-0CF4-4FF8-A9C3-98450DCCFA09}" type="presParOf" srcId="{AD30A4D0-673E-486A-9FA3-8FD82E7F742B}" destId="{119F71E5-EFA9-461B-A891-6C8850D916D1}" srcOrd="1" destOrd="0" presId="urn:microsoft.com/office/officeart/2008/layout/HalfCircleOrganizationChart"/>
    <dgm:cxn modelId="{34D64EF6-E192-4FBE-970F-D094888DB485}" type="presParOf" srcId="{AD30A4D0-673E-486A-9FA3-8FD82E7F742B}" destId="{2C6D1BEC-F41A-42B6-ACAA-999DD98B4F8F}" srcOrd="2" destOrd="0" presId="urn:microsoft.com/office/officeart/2008/layout/HalfCircleOrganizationChart"/>
    <dgm:cxn modelId="{F9830446-A7B0-458C-B99E-CCD7C2CC6625}" type="presParOf" srcId="{8B23103E-71C1-4957-806B-A9E77EEAF14B}" destId="{5716F0E7-545D-4AB5-ACAD-5C93088DF999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79F9C5F-22BB-44B4-93C4-78263EF4DEC4}" type="doc">
      <dgm:prSet loTypeId="urn:microsoft.com/office/officeart/2005/8/layout/hList6" loCatId="list" qsTypeId="urn:microsoft.com/office/officeart/2005/8/quickstyle/3d1" qsCatId="3D" csTypeId="urn:microsoft.com/office/officeart/2005/8/colors/accent4_4" csCatId="accent4" phldr="1"/>
      <dgm:spPr/>
      <dgm:t>
        <a:bodyPr/>
        <a:lstStyle/>
        <a:p>
          <a:endParaRPr lang="tr-TR"/>
        </a:p>
      </dgm:t>
    </dgm:pt>
    <dgm:pt modelId="{9F84C8D5-4D8C-45CE-8610-CA8559D8D86D}">
      <dgm:prSet phldrT="[Metin]" custT="1"/>
      <dgm:sp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</dgm:spPr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Göz kontağı kurmada, fiziksel yakınlık kurmada, hayali oyunlar oynamada, empati kurmada sınırlılıklar, ısırma, kafa vurma gibi kendini uyarıcı davranışlar, sallanma, elleri sallama, çırpma gibi yineleyici davranışlar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AD0E8FC-48C3-462E-B56E-0CC8CB4FDBBF}" type="sibTrans" cxnId="{A5290712-33CD-4409-ABAD-803397F0E7E7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2CE6DA2-DC32-460A-957E-F7BB2EB25218}" type="parTrans" cxnId="{A5290712-33CD-4409-ABAD-803397F0E7E7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50FC6C7-E2CA-4A8D-93ED-228287F261ED}">
      <dgm:prSet phldrT="[Metin]" custT="1"/>
      <dgm:sp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</dgm:spPr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Sözel olmayan davranışlarda bozukluk, yetersiz akran ilişkileri, başkaları ile başarı, ilgi ve zevk almayı kendiliğinde paylaşmadaki sınırlılıklar, karşılıklı etkileşimde yetersizlikler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A40504D-2D7C-4FED-A6DF-58F3082F1FAE}" type="sibTrans" cxnId="{50DA31F4-E26C-415D-9943-6DDDE3695110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DEA3C44-0D1B-46B5-952D-DA1E3A80D5D2}" type="parTrans" cxnId="{50DA31F4-E26C-415D-9943-6DDDE3695110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54E9F1C-BFC9-4677-8C25-66DDA672FBB7}" type="pres">
      <dgm:prSet presAssocID="{479F9C5F-22BB-44B4-93C4-78263EF4DEC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9B57327-239F-460B-9897-0425F3F97106}" type="pres">
      <dgm:prSet presAssocID="{050FC6C7-E2CA-4A8D-93ED-228287F261ED}" presName="node" presStyleLbl="node1" presStyleIdx="0" presStyleCnt="2">
        <dgm:presLayoutVars>
          <dgm:bulletEnabled val="1"/>
        </dgm:presLayoutVars>
      </dgm:prSet>
      <dgm:spPr>
        <a:prstGeom prst="flowChartDelay">
          <a:avLst/>
        </a:prstGeom>
      </dgm:spPr>
      <dgm:t>
        <a:bodyPr/>
        <a:lstStyle/>
        <a:p>
          <a:endParaRPr lang="tr-TR"/>
        </a:p>
      </dgm:t>
    </dgm:pt>
    <dgm:pt modelId="{9D497B0D-CAB5-42E4-A662-C609CE8260AD}" type="pres">
      <dgm:prSet presAssocID="{8A40504D-2D7C-4FED-A6DF-58F3082F1FAE}" presName="sibTrans" presStyleCnt="0"/>
      <dgm:spPr/>
    </dgm:pt>
    <dgm:pt modelId="{E36913B0-12EE-42D1-8993-808F7986D7A7}" type="pres">
      <dgm:prSet presAssocID="{9F84C8D5-4D8C-45CE-8610-CA8559D8D86D}" presName="node" presStyleLbl="node1" presStyleIdx="1" presStyleCnt="2">
        <dgm:presLayoutVars>
          <dgm:bulletEnabled val="1"/>
        </dgm:presLayoutVars>
      </dgm:prSet>
      <dgm:spPr>
        <a:prstGeom prst="flowChartDelay">
          <a:avLst/>
        </a:prstGeom>
      </dgm:spPr>
      <dgm:t>
        <a:bodyPr/>
        <a:lstStyle/>
        <a:p>
          <a:endParaRPr lang="tr-TR"/>
        </a:p>
      </dgm:t>
    </dgm:pt>
  </dgm:ptLst>
  <dgm:cxnLst>
    <dgm:cxn modelId="{B3B4EAF3-3142-48BD-AFC3-81A754E4C9E6}" type="presOf" srcId="{479F9C5F-22BB-44B4-93C4-78263EF4DEC4}" destId="{354E9F1C-BFC9-4677-8C25-66DDA672FBB7}" srcOrd="0" destOrd="0" presId="urn:microsoft.com/office/officeart/2005/8/layout/hList6"/>
    <dgm:cxn modelId="{50DA31F4-E26C-415D-9943-6DDDE3695110}" srcId="{479F9C5F-22BB-44B4-93C4-78263EF4DEC4}" destId="{050FC6C7-E2CA-4A8D-93ED-228287F261ED}" srcOrd="0" destOrd="0" parTransId="{8DEA3C44-0D1B-46B5-952D-DA1E3A80D5D2}" sibTransId="{8A40504D-2D7C-4FED-A6DF-58F3082F1FAE}"/>
    <dgm:cxn modelId="{B834FB23-31FF-43D8-81E3-58A456403589}" type="presOf" srcId="{9F84C8D5-4D8C-45CE-8610-CA8559D8D86D}" destId="{E36913B0-12EE-42D1-8993-808F7986D7A7}" srcOrd="0" destOrd="0" presId="urn:microsoft.com/office/officeart/2005/8/layout/hList6"/>
    <dgm:cxn modelId="{1962B3A8-282A-42F8-A6FD-241B31F80D26}" type="presOf" srcId="{050FC6C7-E2CA-4A8D-93ED-228287F261ED}" destId="{59B57327-239F-460B-9897-0425F3F97106}" srcOrd="0" destOrd="0" presId="urn:microsoft.com/office/officeart/2005/8/layout/hList6"/>
    <dgm:cxn modelId="{A5290712-33CD-4409-ABAD-803397F0E7E7}" srcId="{479F9C5F-22BB-44B4-93C4-78263EF4DEC4}" destId="{9F84C8D5-4D8C-45CE-8610-CA8559D8D86D}" srcOrd="1" destOrd="0" parTransId="{92CE6DA2-DC32-460A-957E-F7BB2EB25218}" sibTransId="{CAD0E8FC-48C3-462E-B56E-0CC8CB4FDBBF}"/>
    <dgm:cxn modelId="{18A28C9B-AC87-4AC8-8D2C-B70E60B1EBD2}" type="presParOf" srcId="{354E9F1C-BFC9-4677-8C25-66DDA672FBB7}" destId="{59B57327-239F-460B-9897-0425F3F97106}" srcOrd="0" destOrd="0" presId="urn:microsoft.com/office/officeart/2005/8/layout/hList6"/>
    <dgm:cxn modelId="{0A9E2EF1-F24D-4C03-B39B-897B09EB8F92}" type="presParOf" srcId="{354E9F1C-BFC9-4677-8C25-66DDA672FBB7}" destId="{9D497B0D-CAB5-42E4-A662-C609CE8260AD}" srcOrd="1" destOrd="0" presId="urn:microsoft.com/office/officeart/2005/8/layout/hList6"/>
    <dgm:cxn modelId="{CC7BCE88-F5AF-45EB-860D-77121EF390B5}" type="presParOf" srcId="{354E9F1C-BFC9-4677-8C25-66DDA672FBB7}" destId="{E36913B0-12EE-42D1-8993-808F7986D7A7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79F9C5F-22BB-44B4-93C4-78263EF4DEC4}" type="doc">
      <dgm:prSet loTypeId="urn:microsoft.com/office/officeart/2005/8/layout/hList6" loCatId="list" qsTypeId="urn:microsoft.com/office/officeart/2005/8/quickstyle/3d1" qsCatId="3D" csTypeId="urn:microsoft.com/office/officeart/2005/8/colors/accent4_4" csCatId="accent4" phldr="1"/>
      <dgm:spPr/>
      <dgm:t>
        <a:bodyPr/>
        <a:lstStyle/>
        <a:p>
          <a:endParaRPr lang="tr-TR"/>
        </a:p>
      </dgm:t>
    </dgm:pt>
    <dgm:pt modelId="{050FC6C7-E2CA-4A8D-93ED-228287F261ED}">
      <dgm:prSet phldrT="[Metin]" custT="1"/>
      <dgm:spPr>
        <a:gradFill flip="none"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tr-TR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Dokunsal denge, vücut farkındalığı, görsel, işitsel, tat ve koklama duyularına ilişkin problemler</a:t>
          </a:r>
          <a:endParaRPr lang="tr-TR" sz="24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A40504D-2D7C-4FED-A6DF-58F3082F1FAE}" type="sibTrans" cxnId="{50DA31F4-E26C-415D-9943-6DDDE3695110}">
      <dgm:prSet/>
      <dgm:spPr/>
      <dgm:t>
        <a:bodyPr/>
        <a:lstStyle/>
        <a:p>
          <a:endParaRPr lang="tr-TR" sz="24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DEA3C44-0D1B-46B5-952D-DA1E3A80D5D2}" type="parTrans" cxnId="{50DA31F4-E26C-415D-9943-6DDDE3695110}">
      <dgm:prSet/>
      <dgm:spPr/>
      <dgm:t>
        <a:bodyPr/>
        <a:lstStyle/>
        <a:p>
          <a:endParaRPr lang="tr-TR" sz="24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54E9F1C-BFC9-4677-8C25-66DDA672FBB7}" type="pres">
      <dgm:prSet presAssocID="{479F9C5F-22BB-44B4-93C4-78263EF4DEC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9B57327-239F-460B-9897-0425F3F97106}" type="pres">
      <dgm:prSet presAssocID="{050FC6C7-E2CA-4A8D-93ED-228287F261ED}" presName="node" presStyleLbl="node1" presStyleIdx="0" presStyleCnt="1">
        <dgm:presLayoutVars>
          <dgm:bulletEnabled val="1"/>
        </dgm:presLayoutVars>
      </dgm:prSet>
      <dgm:spPr>
        <a:prstGeom prst="cloud">
          <a:avLst/>
        </a:prstGeom>
      </dgm:spPr>
      <dgm:t>
        <a:bodyPr/>
        <a:lstStyle/>
        <a:p>
          <a:endParaRPr lang="tr-TR"/>
        </a:p>
      </dgm:t>
    </dgm:pt>
  </dgm:ptLst>
  <dgm:cxnLst>
    <dgm:cxn modelId="{27C9629C-1E4D-4171-ABAD-77D89951BA3E}" type="presOf" srcId="{050FC6C7-E2CA-4A8D-93ED-228287F261ED}" destId="{59B57327-239F-460B-9897-0425F3F97106}" srcOrd="0" destOrd="0" presId="urn:microsoft.com/office/officeart/2005/8/layout/hList6"/>
    <dgm:cxn modelId="{50DA31F4-E26C-415D-9943-6DDDE3695110}" srcId="{479F9C5F-22BB-44B4-93C4-78263EF4DEC4}" destId="{050FC6C7-E2CA-4A8D-93ED-228287F261ED}" srcOrd="0" destOrd="0" parTransId="{8DEA3C44-0D1B-46B5-952D-DA1E3A80D5D2}" sibTransId="{8A40504D-2D7C-4FED-A6DF-58F3082F1FAE}"/>
    <dgm:cxn modelId="{D59EDCC1-9C96-4B42-94CF-B12CC3D61C4B}" type="presOf" srcId="{479F9C5F-22BB-44B4-93C4-78263EF4DEC4}" destId="{354E9F1C-BFC9-4677-8C25-66DDA672FBB7}" srcOrd="0" destOrd="0" presId="urn:microsoft.com/office/officeart/2005/8/layout/hList6"/>
    <dgm:cxn modelId="{A055E84C-5EDD-4C96-8C18-C5716F97BBBF}" type="presParOf" srcId="{354E9F1C-BFC9-4677-8C25-66DDA672FBB7}" destId="{59B57327-239F-460B-9897-0425F3F97106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2805F29-91B2-4CFD-9477-71F332591AD4}" type="doc">
      <dgm:prSet loTypeId="urn:microsoft.com/office/officeart/2005/8/layout/vProcess5" loCatId="process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B5FF1A6E-05B1-497C-A403-2112CB21CD46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Gözlenebilir ifadelerle uygun olmayan davranışları tanımlayın.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4D7828C-DA2A-47F8-9E9D-22BF0023CA4A}" type="parTrans" cxnId="{879A5F34-1027-4106-986E-A79BDBBB2D08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EE0D0A3-B1A2-48BD-8417-319F1A7D8465}" type="sibTrans" cxnId="{879A5F34-1027-4106-986E-A79BDBBB2D08}">
      <dgm:prSet custT="1"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796CC2F-5935-4CC8-9B5D-951E842CFAA3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Uygun olan davranışı öğretin.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88E7BFD-78C1-46D2-BDBA-8521FC213EB2}" type="parTrans" cxnId="{44BBFB14-C403-414B-8B7A-F9F06852B06E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2EBF78D-AA5A-49CF-8073-123FAD4BB722}" type="sibTrans" cxnId="{44BBFB14-C403-414B-8B7A-F9F06852B06E}">
      <dgm:prSet custT="1"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9C254B6-1F6A-4B8F-BB86-6F2B18527291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Başka ortamlarda da tutarlı bir şekilde öğretilmesi için çaba sarf edin.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401A69D-FC29-4A52-8E28-338BEB8A9C1C}" type="parTrans" cxnId="{99AC6800-D997-4B15-83B5-FBBD882DBCC0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8B22352-52E6-4E10-9553-F017F9A36EA2}" type="sibTrans" cxnId="{99AC6800-D997-4B15-83B5-FBBD882DBCC0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F110B2A-E360-4BAA-95DB-518E1DF6F63C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Davranışları öncesi ve sonrasındaki olaylara göre analiz edin.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00AE351-9FB3-4B6A-8FDE-13C3D9CA1641}" type="parTrans" cxnId="{05B09E06-384E-4614-813F-A2ED6705D182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C4B5F1F-DC4A-460B-A174-B4DC304F3614}" type="sibTrans" cxnId="{05B09E06-384E-4614-813F-A2ED6705D182}">
      <dgm:prSet custT="1"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E839ED0-1D66-450A-9594-BEC4204D8588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Bu davranışın yerine kazandırabileceğiniz alternatif davranış belirleyin.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42DCA73-4627-459C-9FAC-47CF3D9510DD}" type="parTrans" cxnId="{88B87B78-21B1-4BA9-853D-748F5F711F53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0B0A5A3-8AFB-43A0-AD33-11EECF087CAD}" type="sibTrans" cxnId="{88B87B78-21B1-4BA9-853D-748F5F711F53}">
      <dgm:prSet custT="1"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8F8D497-F3B3-433A-945C-19BFFC45BAE9}" type="pres">
      <dgm:prSet presAssocID="{E2805F29-91B2-4CFD-9477-71F332591AD4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0BE91FE-A6BD-47A1-97D6-B4D02382DAE5}" type="pres">
      <dgm:prSet presAssocID="{E2805F29-91B2-4CFD-9477-71F332591AD4}" presName="dummyMaxCanvas" presStyleCnt="0">
        <dgm:presLayoutVars/>
      </dgm:prSet>
      <dgm:spPr/>
    </dgm:pt>
    <dgm:pt modelId="{60A6EA92-D8CD-4092-9CBF-85490DD71FF9}" type="pres">
      <dgm:prSet presAssocID="{E2805F29-91B2-4CFD-9477-71F332591AD4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7EF8589-CF7D-41D0-B3F1-4AA50833ED16}" type="pres">
      <dgm:prSet presAssocID="{E2805F29-91B2-4CFD-9477-71F332591AD4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F09F909-6627-46EC-94FD-E1292DE2FFE0}" type="pres">
      <dgm:prSet presAssocID="{E2805F29-91B2-4CFD-9477-71F332591AD4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8371589-B6E2-4339-9C15-E9BDDCFA5A6F}" type="pres">
      <dgm:prSet presAssocID="{E2805F29-91B2-4CFD-9477-71F332591AD4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FE790C3-0823-4927-A328-00433B93C0A3}" type="pres">
      <dgm:prSet presAssocID="{E2805F29-91B2-4CFD-9477-71F332591AD4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B25B430-1C46-462A-A8CE-2DB319D4BBAD}" type="pres">
      <dgm:prSet presAssocID="{E2805F29-91B2-4CFD-9477-71F332591AD4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694A6DE-60B7-474B-9CF6-F5A02760032F}" type="pres">
      <dgm:prSet presAssocID="{E2805F29-91B2-4CFD-9477-71F332591AD4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F340BE5-F8F7-47A4-B2E4-4C6A60AE2705}" type="pres">
      <dgm:prSet presAssocID="{E2805F29-91B2-4CFD-9477-71F332591AD4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8E11402-E8E6-42EB-BBED-7EF42B300210}" type="pres">
      <dgm:prSet presAssocID="{E2805F29-91B2-4CFD-9477-71F332591AD4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368D0DF-C5C1-4984-A79F-F6E8EFF711DB}" type="pres">
      <dgm:prSet presAssocID="{E2805F29-91B2-4CFD-9477-71F332591AD4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68831A5-6C28-45E3-8609-EB922F196157}" type="pres">
      <dgm:prSet presAssocID="{E2805F29-91B2-4CFD-9477-71F332591AD4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DD3B259-DA87-4D8F-B87A-4A22B1951DF4}" type="pres">
      <dgm:prSet presAssocID="{E2805F29-91B2-4CFD-9477-71F332591AD4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9AFCA6B-2586-4A48-9CB3-99F173762784}" type="pres">
      <dgm:prSet presAssocID="{E2805F29-91B2-4CFD-9477-71F332591AD4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8C6E868-3A93-4363-896D-50CC4B4FC312}" type="pres">
      <dgm:prSet presAssocID="{E2805F29-91B2-4CFD-9477-71F332591AD4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79A5F34-1027-4106-986E-A79BDBBB2D08}" srcId="{E2805F29-91B2-4CFD-9477-71F332591AD4}" destId="{B5FF1A6E-05B1-497C-A403-2112CB21CD46}" srcOrd="0" destOrd="0" parTransId="{A4D7828C-DA2A-47F8-9E9D-22BF0023CA4A}" sibTransId="{8EE0D0A3-B1A2-48BD-8417-319F1A7D8465}"/>
    <dgm:cxn modelId="{72DDFAE8-183D-49E0-9D9D-737E66F3200E}" type="presOf" srcId="{B5FF1A6E-05B1-497C-A403-2112CB21CD46}" destId="{D368D0DF-C5C1-4984-A79F-F6E8EFF711DB}" srcOrd="1" destOrd="0" presId="urn:microsoft.com/office/officeart/2005/8/layout/vProcess5"/>
    <dgm:cxn modelId="{87EF463A-BE17-4C08-B096-7089223125AA}" type="presOf" srcId="{B2EBF78D-AA5A-49CF-8073-123FAD4BB722}" destId="{68E11402-E8E6-42EB-BBED-7EF42B300210}" srcOrd="0" destOrd="0" presId="urn:microsoft.com/office/officeart/2005/8/layout/vProcess5"/>
    <dgm:cxn modelId="{05B09E06-384E-4614-813F-A2ED6705D182}" srcId="{E2805F29-91B2-4CFD-9477-71F332591AD4}" destId="{2F110B2A-E360-4BAA-95DB-518E1DF6F63C}" srcOrd="1" destOrd="0" parTransId="{B00AE351-9FB3-4B6A-8FDE-13C3D9CA1641}" sibTransId="{6C4B5F1F-DC4A-460B-A174-B4DC304F3614}"/>
    <dgm:cxn modelId="{CE24B775-C408-4F8D-8947-9C984BE4A0AF}" type="presOf" srcId="{D796CC2F-5935-4CC8-9B5D-951E842CFAA3}" destId="{78371589-B6E2-4339-9C15-E9BDDCFA5A6F}" srcOrd="0" destOrd="0" presId="urn:microsoft.com/office/officeart/2005/8/layout/vProcess5"/>
    <dgm:cxn modelId="{8A73FF5B-0324-43B4-BB65-AFF70AC58A3A}" type="presOf" srcId="{B5FF1A6E-05B1-497C-A403-2112CB21CD46}" destId="{60A6EA92-D8CD-4092-9CBF-85490DD71FF9}" srcOrd="0" destOrd="0" presId="urn:microsoft.com/office/officeart/2005/8/layout/vProcess5"/>
    <dgm:cxn modelId="{C445E604-DFB0-43D1-A95F-B9C888922D00}" type="presOf" srcId="{10B0A5A3-8AFB-43A0-AD33-11EECF087CAD}" destId="{1F340BE5-F8F7-47A4-B2E4-4C6A60AE2705}" srcOrd="0" destOrd="0" presId="urn:microsoft.com/office/officeart/2005/8/layout/vProcess5"/>
    <dgm:cxn modelId="{40EC0BD0-18A3-4024-824D-4E30CD403741}" type="presOf" srcId="{D796CC2F-5935-4CC8-9B5D-951E842CFAA3}" destId="{49AFCA6B-2586-4A48-9CB3-99F173762784}" srcOrd="1" destOrd="0" presId="urn:microsoft.com/office/officeart/2005/8/layout/vProcess5"/>
    <dgm:cxn modelId="{015A6884-C737-4C85-B5EA-3EAA8E1F6302}" type="presOf" srcId="{6C4B5F1F-DC4A-460B-A174-B4DC304F3614}" destId="{3694A6DE-60B7-474B-9CF6-F5A02760032F}" srcOrd="0" destOrd="0" presId="urn:microsoft.com/office/officeart/2005/8/layout/vProcess5"/>
    <dgm:cxn modelId="{587C4BF8-3089-4DCC-AE23-6D0A7C7AA2A0}" type="presOf" srcId="{2F110B2A-E360-4BAA-95DB-518E1DF6F63C}" destId="{A68831A5-6C28-45E3-8609-EB922F196157}" srcOrd="1" destOrd="0" presId="urn:microsoft.com/office/officeart/2005/8/layout/vProcess5"/>
    <dgm:cxn modelId="{44BBFB14-C403-414B-8B7A-F9F06852B06E}" srcId="{E2805F29-91B2-4CFD-9477-71F332591AD4}" destId="{D796CC2F-5935-4CC8-9B5D-951E842CFAA3}" srcOrd="3" destOrd="0" parTransId="{D88E7BFD-78C1-46D2-BDBA-8521FC213EB2}" sibTransId="{B2EBF78D-AA5A-49CF-8073-123FAD4BB722}"/>
    <dgm:cxn modelId="{D5CE972C-A97C-47F1-B1CB-D39195037AC0}" type="presOf" srcId="{E2805F29-91B2-4CFD-9477-71F332591AD4}" destId="{D8F8D497-F3B3-433A-945C-19BFFC45BAE9}" srcOrd="0" destOrd="0" presId="urn:microsoft.com/office/officeart/2005/8/layout/vProcess5"/>
    <dgm:cxn modelId="{99AC6800-D997-4B15-83B5-FBBD882DBCC0}" srcId="{E2805F29-91B2-4CFD-9477-71F332591AD4}" destId="{B9C254B6-1F6A-4B8F-BB86-6F2B18527291}" srcOrd="4" destOrd="0" parTransId="{F401A69D-FC29-4A52-8E28-338BEB8A9C1C}" sibTransId="{58B22352-52E6-4E10-9553-F017F9A36EA2}"/>
    <dgm:cxn modelId="{13C96CF2-3078-48E5-A917-C79A6EA73305}" type="presOf" srcId="{B9C254B6-1F6A-4B8F-BB86-6F2B18527291}" destId="{F8C6E868-3A93-4363-896D-50CC4B4FC312}" srcOrd="1" destOrd="0" presId="urn:microsoft.com/office/officeart/2005/8/layout/vProcess5"/>
    <dgm:cxn modelId="{D1D8CA56-86A8-4D97-92D0-02FDE048CE6D}" type="presOf" srcId="{3E839ED0-1D66-450A-9594-BEC4204D8588}" destId="{8F09F909-6627-46EC-94FD-E1292DE2FFE0}" srcOrd="0" destOrd="0" presId="urn:microsoft.com/office/officeart/2005/8/layout/vProcess5"/>
    <dgm:cxn modelId="{D630C1DE-8DCB-460F-B11F-D9125D44883B}" type="presOf" srcId="{8EE0D0A3-B1A2-48BD-8417-319F1A7D8465}" destId="{EB25B430-1C46-462A-A8CE-2DB319D4BBAD}" srcOrd="0" destOrd="0" presId="urn:microsoft.com/office/officeart/2005/8/layout/vProcess5"/>
    <dgm:cxn modelId="{88B87B78-21B1-4BA9-853D-748F5F711F53}" srcId="{E2805F29-91B2-4CFD-9477-71F332591AD4}" destId="{3E839ED0-1D66-450A-9594-BEC4204D8588}" srcOrd="2" destOrd="0" parTransId="{A42DCA73-4627-459C-9FAC-47CF3D9510DD}" sibTransId="{10B0A5A3-8AFB-43A0-AD33-11EECF087CAD}"/>
    <dgm:cxn modelId="{FAEAB253-D25A-4274-AED6-D214F7F397FA}" type="presOf" srcId="{B9C254B6-1F6A-4B8F-BB86-6F2B18527291}" destId="{0FE790C3-0823-4927-A328-00433B93C0A3}" srcOrd="0" destOrd="0" presId="urn:microsoft.com/office/officeart/2005/8/layout/vProcess5"/>
    <dgm:cxn modelId="{8A44AADF-CA30-4795-A384-85B85581B68D}" type="presOf" srcId="{2F110B2A-E360-4BAA-95DB-518E1DF6F63C}" destId="{47EF8589-CF7D-41D0-B3F1-4AA50833ED16}" srcOrd="0" destOrd="0" presId="urn:microsoft.com/office/officeart/2005/8/layout/vProcess5"/>
    <dgm:cxn modelId="{7E6CFD05-D828-4DFE-994A-6BFEDACF69E3}" type="presOf" srcId="{3E839ED0-1D66-450A-9594-BEC4204D8588}" destId="{FDD3B259-DA87-4D8F-B87A-4A22B1951DF4}" srcOrd="1" destOrd="0" presId="urn:microsoft.com/office/officeart/2005/8/layout/vProcess5"/>
    <dgm:cxn modelId="{2C99E11F-7BCA-492C-BC48-ECC57EF82338}" type="presParOf" srcId="{D8F8D497-F3B3-433A-945C-19BFFC45BAE9}" destId="{E0BE91FE-A6BD-47A1-97D6-B4D02382DAE5}" srcOrd="0" destOrd="0" presId="urn:microsoft.com/office/officeart/2005/8/layout/vProcess5"/>
    <dgm:cxn modelId="{7FD20979-EA4B-4506-9A97-517EBD4715D6}" type="presParOf" srcId="{D8F8D497-F3B3-433A-945C-19BFFC45BAE9}" destId="{60A6EA92-D8CD-4092-9CBF-85490DD71FF9}" srcOrd="1" destOrd="0" presId="urn:microsoft.com/office/officeart/2005/8/layout/vProcess5"/>
    <dgm:cxn modelId="{785C3073-6761-4843-9024-2B2FC66F774B}" type="presParOf" srcId="{D8F8D497-F3B3-433A-945C-19BFFC45BAE9}" destId="{47EF8589-CF7D-41D0-B3F1-4AA50833ED16}" srcOrd="2" destOrd="0" presId="urn:microsoft.com/office/officeart/2005/8/layout/vProcess5"/>
    <dgm:cxn modelId="{9DE9B9A2-F736-4C62-A555-824981795C6D}" type="presParOf" srcId="{D8F8D497-F3B3-433A-945C-19BFFC45BAE9}" destId="{8F09F909-6627-46EC-94FD-E1292DE2FFE0}" srcOrd="3" destOrd="0" presId="urn:microsoft.com/office/officeart/2005/8/layout/vProcess5"/>
    <dgm:cxn modelId="{C88ACB0A-232C-4311-B07E-7E5505935A80}" type="presParOf" srcId="{D8F8D497-F3B3-433A-945C-19BFFC45BAE9}" destId="{78371589-B6E2-4339-9C15-E9BDDCFA5A6F}" srcOrd="4" destOrd="0" presId="urn:microsoft.com/office/officeart/2005/8/layout/vProcess5"/>
    <dgm:cxn modelId="{567C1227-532B-497D-8084-8FB71E59B35A}" type="presParOf" srcId="{D8F8D497-F3B3-433A-945C-19BFFC45BAE9}" destId="{0FE790C3-0823-4927-A328-00433B93C0A3}" srcOrd="5" destOrd="0" presId="urn:microsoft.com/office/officeart/2005/8/layout/vProcess5"/>
    <dgm:cxn modelId="{2D35FDDC-037B-4305-B9C0-92C15F5F9D0C}" type="presParOf" srcId="{D8F8D497-F3B3-433A-945C-19BFFC45BAE9}" destId="{EB25B430-1C46-462A-A8CE-2DB319D4BBAD}" srcOrd="6" destOrd="0" presId="urn:microsoft.com/office/officeart/2005/8/layout/vProcess5"/>
    <dgm:cxn modelId="{60CF6D21-6CBE-4FB4-A48E-23DDA2CE6753}" type="presParOf" srcId="{D8F8D497-F3B3-433A-945C-19BFFC45BAE9}" destId="{3694A6DE-60B7-474B-9CF6-F5A02760032F}" srcOrd="7" destOrd="0" presId="urn:microsoft.com/office/officeart/2005/8/layout/vProcess5"/>
    <dgm:cxn modelId="{21EA65BE-4B9F-4BBE-A211-0A29F70F78A8}" type="presParOf" srcId="{D8F8D497-F3B3-433A-945C-19BFFC45BAE9}" destId="{1F340BE5-F8F7-47A4-B2E4-4C6A60AE2705}" srcOrd="8" destOrd="0" presId="urn:microsoft.com/office/officeart/2005/8/layout/vProcess5"/>
    <dgm:cxn modelId="{632C3F8C-7887-4165-B73D-6F0DBE47B332}" type="presParOf" srcId="{D8F8D497-F3B3-433A-945C-19BFFC45BAE9}" destId="{68E11402-E8E6-42EB-BBED-7EF42B300210}" srcOrd="9" destOrd="0" presId="urn:microsoft.com/office/officeart/2005/8/layout/vProcess5"/>
    <dgm:cxn modelId="{D7687A9D-7565-481F-B740-A996B4C9590D}" type="presParOf" srcId="{D8F8D497-F3B3-433A-945C-19BFFC45BAE9}" destId="{D368D0DF-C5C1-4984-A79F-F6E8EFF711DB}" srcOrd="10" destOrd="0" presId="urn:microsoft.com/office/officeart/2005/8/layout/vProcess5"/>
    <dgm:cxn modelId="{092B8187-CC29-4E07-A989-4664128C15CE}" type="presParOf" srcId="{D8F8D497-F3B3-433A-945C-19BFFC45BAE9}" destId="{A68831A5-6C28-45E3-8609-EB922F196157}" srcOrd="11" destOrd="0" presId="urn:microsoft.com/office/officeart/2005/8/layout/vProcess5"/>
    <dgm:cxn modelId="{94EE8149-7D83-44C7-A0B7-2DFD330809F2}" type="presParOf" srcId="{D8F8D497-F3B3-433A-945C-19BFFC45BAE9}" destId="{FDD3B259-DA87-4D8F-B87A-4A22B1951DF4}" srcOrd="12" destOrd="0" presId="urn:microsoft.com/office/officeart/2005/8/layout/vProcess5"/>
    <dgm:cxn modelId="{D7C40E91-97BC-44CD-B473-845A37C7800B}" type="presParOf" srcId="{D8F8D497-F3B3-433A-945C-19BFFC45BAE9}" destId="{49AFCA6B-2586-4A48-9CB3-99F173762784}" srcOrd="13" destOrd="0" presId="urn:microsoft.com/office/officeart/2005/8/layout/vProcess5"/>
    <dgm:cxn modelId="{F11844AD-C621-494C-B365-62C02E4EB0D6}" type="presParOf" srcId="{D8F8D497-F3B3-433A-945C-19BFFC45BAE9}" destId="{F8C6E868-3A93-4363-896D-50CC4B4FC312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E2805F29-91B2-4CFD-9477-71F332591AD4}" type="doc">
      <dgm:prSet loTypeId="urn:microsoft.com/office/officeart/2005/8/layout/vProcess5" loCatId="process" qsTypeId="urn:microsoft.com/office/officeart/2005/8/quickstyle/3d1" qsCatId="3D" csTypeId="urn:microsoft.com/office/officeart/2005/8/colors/accent0_1" csCatId="mainScheme" phldr="1"/>
      <dgm:spPr/>
      <dgm:t>
        <a:bodyPr/>
        <a:lstStyle/>
        <a:p>
          <a:endParaRPr lang="tr-TR"/>
        </a:p>
      </dgm:t>
    </dgm:pt>
    <dgm:pt modelId="{B5FF1A6E-05B1-497C-A403-2112CB21CD46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UDA, Problem davranışlarla başetmede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4D7828C-DA2A-47F8-9E9D-22BF0023CA4A}" type="parTrans" cxnId="{879A5F34-1027-4106-986E-A79BDBBB2D08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EE0D0A3-B1A2-48BD-8417-319F1A7D8465}" type="sibTrans" cxnId="{879A5F34-1027-4106-986E-A79BDBBB2D08}">
      <dgm:prSet custT="1"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796CC2F-5935-4CC8-9B5D-951E842CFAA3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Çeşitli öğretim yöntemleri sunar.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88E7BFD-78C1-46D2-BDBA-8521FC213EB2}" type="parTrans" cxnId="{44BBFB14-C403-414B-8B7A-F9F06852B06E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2EBF78D-AA5A-49CF-8073-123FAD4BB722}" type="sibTrans" cxnId="{44BBFB14-C403-414B-8B7A-F9F06852B06E}">
      <dgm:prSet custT="1"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F110B2A-E360-4BAA-95DB-518E1DF6F63C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Alternatif davranışların kazandırılmasında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00AE351-9FB3-4B6A-8FDE-13C3D9CA1641}" type="parTrans" cxnId="{05B09E06-384E-4614-813F-A2ED6705D182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C4B5F1F-DC4A-460B-A174-B4DC304F3614}" type="sibTrans" cxnId="{05B09E06-384E-4614-813F-A2ED6705D182}">
      <dgm:prSet custT="1"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E839ED0-1D66-450A-9594-BEC4204D8588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Davranış değiştirme süreçlerinde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42DCA73-4627-459C-9FAC-47CF3D9510DD}" type="parTrans" cxnId="{88B87B78-21B1-4BA9-853D-748F5F711F53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0B0A5A3-8AFB-43A0-AD33-11EECF087CAD}" type="sibTrans" cxnId="{88B87B78-21B1-4BA9-853D-748F5F711F53}">
      <dgm:prSet custT="1"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8F8D497-F3B3-433A-945C-19BFFC45BAE9}" type="pres">
      <dgm:prSet presAssocID="{E2805F29-91B2-4CFD-9477-71F332591AD4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0BE91FE-A6BD-47A1-97D6-B4D02382DAE5}" type="pres">
      <dgm:prSet presAssocID="{E2805F29-91B2-4CFD-9477-71F332591AD4}" presName="dummyMaxCanvas" presStyleCnt="0">
        <dgm:presLayoutVars/>
      </dgm:prSet>
      <dgm:spPr/>
    </dgm:pt>
    <dgm:pt modelId="{A15BA010-8989-4F72-8DD7-6FB9A3E0D078}" type="pres">
      <dgm:prSet presAssocID="{E2805F29-91B2-4CFD-9477-71F332591AD4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2CEF8C6-5E87-49D8-8998-01CF5BC619D9}" type="pres">
      <dgm:prSet presAssocID="{E2805F29-91B2-4CFD-9477-71F332591AD4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27B5754-7B5B-40B0-B066-A31738D380F3}" type="pres">
      <dgm:prSet presAssocID="{E2805F29-91B2-4CFD-9477-71F332591AD4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F52809B-D14C-44DE-B0E0-44168C345F02}" type="pres">
      <dgm:prSet presAssocID="{E2805F29-91B2-4CFD-9477-71F332591AD4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88E44F3-EB42-45F6-AD68-B04150474402}" type="pres">
      <dgm:prSet presAssocID="{E2805F29-91B2-4CFD-9477-71F332591AD4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89DF984-CF65-4D57-A048-719FEF83DC6D}" type="pres">
      <dgm:prSet presAssocID="{E2805F29-91B2-4CFD-9477-71F332591AD4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50DB9BC-807C-4ABC-8089-554D55D99950}" type="pres">
      <dgm:prSet presAssocID="{E2805F29-91B2-4CFD-9477-71F332591AD4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591EDFE-1C9E-4375-97F2-8B5C3141CFAE}" type="pres">
      <dgm:prSet presAssocID="{E2805F29-91B2-4CFD-9477-71F332591AD4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2063671-F3A6-43AD-9EA3-5AE2EDF75042}" type="pres">
      <dgm:prSet presAssocID="{E2805F29-91B2-4CFD-9477-71F332591AD4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770ACBB-B9D7-4A63-8990-E96744DAE91A}" type="pres">
      <dgm:prSet presAssocID="{E2805F29-91B2-4CFD-9477-71F332591AD4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4050712-F48E-4D9B-B5AF-79ED7AA2B474}" type="pres">
      <dgm:prSet presAssocID="{E2805F29-91B2-4CFD-9477-71F332591AD4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79A5F34-1027-4106-986E-A79BDBBB2D08}" srcId="{E2805F29-91B2-4CFD-9477-71F332591AD4}" destId="{B5FF1A6E-05B1-497C-A403-2112CB21CD46}" srcOrd="0" destOrd="0" parTransId="{A4D7828C-DA2A-47F8-9E9D-22BF0023CA4A}" sibTransId="{8EE0D0A3-B1A2-48BD-8417-319F1A7D8465}"/>
    <dgm:cxn modelId="{7E34A5BB-E6C1-4644-ABCB-5D59BBC67E93}" type="presOf" srcId="{8EE0D0A3-B1A2-48BD-8417-319F1A7D8465}" destId="{788E44F3-EB42-45F6-AD68-B04150474402}" srcOrd="0" destOrd="0" presId="urn:microsoft.com/office/officeart/2005/8/layout/vProcess5"/>
    <dgm:cxn modelId="{D5377F42-CB95-4FCF-81E0-587767B5AA14}" type="presOf" srcId="{6C4B5F1F-DC4A-460B-A174-B4DC304F3614}" destId="{889DF984-CF65-4D57-A048-719FEF83DC6D}" srcOrd="0" destOrd="0" presId="urn:microsoft.com/office/officeart/2005/8/layout/vProcess5"/>
    <dgm:cxn modelId="{2134FF63-0F60-448B-B088-19A878C4DAC8}" type="presOf" srcId="{E2805F29-91B2-4CFD-9477-71F332591AD4}" destId="{D8F8D497-F3B3-433A-945C-19BFFC45BAE9}" srcOrd="0" destOrd="0" presId="urn:microsoft.com/office/officeart/2005/8/layout/vProcess5"/>
    <dgm:cxn modelId="{8AB29EF1-9688-4607-87F8-05511E26360E}" type="presOf" srcId="{10B0A5A3-8AFB-43A0-AD33-11EECF087CAD}" destId="{C50DB9BC-807C-4ABC-8089-554D55D99950}" srcOrd="0" destOrd="0" presId="urn:microsoft.com/office/officeart/2005/8/layout/vProcess5"/>
    <dgm:cxn modelId="{9F8298CA-2F63-4EF3-9971-06BA5FE59DEC}" type="presOf" srcId="{3E839ED0-1D66-450A-9594-BEC4204D8588}" destId="{5770ACBB-B9D7-4A63-8990-E96744DAE91A}" srcOrd="1" destOrd="0" presId="urn:microsoft.com/office/officeart/2005/8/layout/vProcess5"/>
    <dgm:cxn modelId="{05B09E06-384E-4614-813F-A2ED6705D182}" srcId="{E2805F29-91B2-4CFD-9477-71F332591AD4}" destId="{2F110B2A-E360-4BAA-95DB-518E1DF6F63C}" srcOrd="1" destOrd="0" parTransId="{B00AE351-9FB3-4B6A-8FDE-13C3D9CA1641}" sibTransId="{6C4B5F1F-DC4A-460B-A174-B4DC304F3614}"/>
    <dgm:cxn modelId="{51691CD1-C325-4B8B-9FEB-FB97E3E0CDB9}" type="presOf" srcId="{D796CC2F-5935-4CC8-9B5D-951E842CFAA3}" destId="{9F52809B-D14C-44DE-B0E0-44168C345F02}" srcOrd="0" destOrd="0" presId="urn:microsoft.com/office/officeart/2005/8/layout/vProcess5"/>
    <dgm:cxn modelId="{DD1D97A0-FD81-4BC2-9C1E-471451DD967F}" type="presOf" srcId="{B5FF1A6E-05B1-497C-A403-2112CB21CD46}" destId="{6591EDFE-1C9E-4375-97F2-8B5C3141CFAE}" srcOrd="1" destOrd="0" presId="urn:microsoft.com/office/officeart/2005/8/layout/vProcess5"/>
    <dgm:cxn modelId="{D92F285D-622D-48DC-9C07-F77E024E3E31}" type="presOf" srcId="{3E839ED0-1D66-450A-9594-BEC4204D8588}" destId="{127B5754-7B5B-40B0-B066-A31738D380F3}" srcOrd="0" destOrd="0" presId="urn:microsoft.com/office/officeart/2005/8/layout/vProcess5"/>
    <dgm:cxn modelId="{25A28A99-7EFA-4373-8FDD-CF26FF123F6E}" type="presOf" srcId="{2F110B2A-E360-4BAA-95DB-518E1DF6F63C}" destId="{C2CEF8C6-5E87-49D8-8998-01CF5BC619D9}" srcOrd="0" destOrd="0" presId="urn:microsoft.com/office/officeart/2005/8/layout/vProcess5"/>
    <dgm:cxn modelId="{44BBFB14-C403-414B-8B7A-F9F06852B06E}" srcId="{E2805F29-91B2-4CFD-9477-71F332591AD4}" destId="{D796CC2F-5935-4CC8-9B5D-951E842CFAA3}" srcOrd="3" destOrd="0" parTransId="{D88E7BFD-78C1-46D2-BDBA-8521FC213EB2}" sibTransId="{B2EBF78D-AA5A-49CF-8073-123FAD4BB722}"/>
    <dgm:cxn modelId="{2635F185-69B8-4212-BBCE-DE69B44967C0}" type="presOf" srcId="{2F110B2A-E360-4BAA-95DB-518E1DF6F63C}" destId="{02063671-F3A6-43AD-9EA3-5AE2EDF75042}" srcOrd="1" destOrd="0" presId="urn:microsoft.com/office/officeart/2005/8/layout/vProcess5"/>
    <dgm:cxn modelId="{CFD307AF-0A0F-4593-8BBE-9CD7F4564840}" type="presOf" srcId="{D796CC2F-5935-4CC8-9B5D-951E842CFAA3}" destId="{C4050712-F48E-4D9B-B5AF-79ED7AA2B474}" srcOrd="1" destOrd="0" presId="urn:microsoft.com/office/officeart/2005/8/layout/vProcess5"/>
    <dgm:cxn modelId="{88B87B78-21B1-4BA9-853D-748F5F711F53}" srcId="{E2805F29-91B2-4CFD-9477-71F332591AD4}" destId="{3E839ED0-1D66-450A-9594-BEC4204D8588}" srcOrd="2" destOrd="0" parTransId="{A42DCA73-4627-459C-9FAC-47CF3D9510DD}" sibTransId="{10B0A5A3-8AFB-43A0-AD33-11EECF087CAD}"/>
    <dgm:cxn modelId="{80D7D8F9-2B73-4967-925B-10DE7272292F}" type="presOf" srcId="{B5FF1A6E-05B1-497C-A403-2112CB21CD46}" destId="{A15BA010-8989-4F72-8DD7-6FB9A3E0D078}" srcOrd="0" destOrd="0" presId="urn:microsoft.com/office/officeart/2005/8/layout/vProcess5"/>
    <dgm:cxn modelId="{02F81FC0-610E-4037-A4A9-0DEA7B6E525B}" type="presParOf" srcId="{D8F8D497-F3B3-433A-945C-19BFFC45BAE9}" destId="{E0BE91FE-A6BD-47A1-97D6-B4D02382DAE5}" srcOrd="0" destOrd="0" presId="urn:microsoft.com/office/officeart/2005/8/layout/vProcess5"/>
    <dgm:cxn modelId="{1F4EF3F3-AF97-44C9-AE3D-8E31FA96371F}" type="presParOf" srcId="{D8F8D497-F3B3-433A-945C-19BFFC45BAE9}" destId="{A15BA010-8989-4F72-8DD7-6FB9A3E0D078}" srcOrd="1" destOrd="0" presId="urn:microsoft.com/office/officeart/2005/8/layout/vProcess5"/>
    <dgm:cxn modelId="{1914947D-30DC-4C94-8063-AFB2D6D37836}" type="presParOf" srcId="{D8F8D497-F3B3-433A-945C-19BFFC45BAE9}" destId="{C2CEF8C6-5E87-49D8-8998-01CF5BC619D9}" srcOrd="2" destOrd="0" presId="urn:microsoft.com/office/officeart/2005/8/layout/vProcess5"/>
    <dgm:cxn modelId="{1F14D5D4-593E-4328-919E-7CB5D936359A}" type="presParOf" srcId="{D8F8D497-F3B3-433A-945C-19BFFC45BAE9}" destId="{127B5754-7B5B-40B0-B066-A31738D380F3}" srcOrd="3" destOrd="0" presId="urn:microsoft.com/office/officeart/2005/8/layout/vProcess5"/>
    <dgm:cxn modelId="{F7C7323F-8149-4643-BA21-8C42CC388C79}" type="presParOf" srcId="{D8F8D497-F3B3-433A-945C-19BFFC45BAE9}" destId="{9F52809B-D14C-44DE-B0E0-44168C345F02}" srcOrd="4" destOrd="0" presId="urn:microsoft.com/office/officeart/2005/8/layout/vProcess5"/>
    <dgm:cxn modelId="{0E09AE9B-E7D1-4D36-B1EB-5248263E05C5}" type="presParOf" srcId="{D8F8D497-F3B3-433A-945C-19BFFC45BAE9}" destId="{788E44F3-EB42-45F6-AD68-B04150474402}" srcOrd="5" destOrd="0" presId="urn:microsoft.com/office/officeart/2005/8/layout/vProcess5"/>
    <dgm:cxn modelId="{04160B33-7531-4EDA-8684-6BC88577BF51}" type="presParOf" srcId="{D8F8D497-F3B3-433A-945C-19BFFC45BAE9}" destId="{889DF984-CF65-4D57-A048-719FEF83DC6D}" srcOrd="6" destOrd="0" presId="urn:microsoft.com/office/officeart/2005/8/layout/vProcess5"/>
    <dgm:cxn modelId="{2D7551AE-57B7-416F-B5EB-C513DE8704D3}" type="presParOf" srcId="{D8F8D497-F3B3-433A-945C-19BFFC45BAE9}" destId="{C50DB9BC-807C-4ABC-8089-554D55D99950}" srcOrd="7" destOrd="0" presId="urn:microsoft.com/office/officeart/2005/8/layout/vProcess5"/>
    <dgm:cxn modelId="{7B2DAEB7-7591-470A-9310-AEDB2B794784}" type="presParOf" srcId="{D8F8D497-F3B3-433A-945C-19BFFC45BAE9}" destId="{6591EDFE-1C9E-4375-97F2-8B5C3141CFAE}" srcOrd="8" destOrd="0" presId="urn:microsoft.com/office/officeart/2005/8/layout/vProcess5"/>
    <dgm:cxn modelId="{2720B777-30FE-4E4C-B879-E7B748519159}" type="presParOf" srcId="{D8F8D497-F3B3-433A-945C-19BFFC45BAE9}" destId="{02063671-F3A6-43AD-9EA3-5AE2EDF75042}" srcOrd="9" destOrd="0" presId="urn:microsoft.com/office/officeart/2005/8/layout/vProcess5"/>
    <dgm:cxn modelId="{607D50C3-ED93-4994-ADF2-89180391D8B3}" type="presParOf" srcId="{D8F8D497-F3B3-433A-945C-19BFFC45BAE9}" destId="{5770ACBB-B9D7-4A63-8990-E96744DAE91A}" srcOrd="10" destOrd="0" presId="urn:microsoft.com/office/officeart/2005/8/layout/vProcess5"/>
    <dgm:cxn modelId="{58EEB48C-FE30-4516-BBB1-16D88366103F}" type="presParOf" srcId="{D8F8D497-F3B3-433A-945C-19BFFC45BAE9}" destId="{C4050712-F48E-4D9B-B5AF-79ED7AA2B474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3EB20CB-ABF5-4CFC-A4C5-BCCDA87F0D49}" type="doc">
      <dgm:prSet loTypeId="urn:microsoft.com/office/officeart/2005/8/layout/hList9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174BDD79-146F-4F99-AEF3-5B587BFDD40E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ETKİNLİK ÇİZELGELERİ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92DE6AF-08AF-4031-9A78-066EFCF448B5}" type="parTrans" cxnId="{667B40B2-4F62-4EC0-AE11-73DBE30A5F26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5551407-C5F7-4CEF-A61C-4B6A0A6B4D58}" type="sibTrans" cxnId="{667B40B2-4F62-4EC0-AE11-73DBE30A5F26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4C3E54E-2F43-4EE9-B9D5-576C70A23CDF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Bireyin etkinlik zincirini yerine getirmesi için ipucu olan kelimeler ya da resimler seti.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85930DA-38E2-4BFC-9124-99DF1408D83E}" type="parTrans" cxnId="{C2C6428E-D573-4269-8FA1-69580D99138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8290D67-D4EA-47D0-953C-418C185B2895}" type="sibTrans" cxnId="{C2C6428E-D573-4269-8FA1-69580D99138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E0C245E-FE25-4164-8E2B-054435885B0D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Etkinleri sıraya dizme, etkinlikler arası bağımsız geçiş yapma, seçim yapma, sıraya uyma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AF4C28D-22B9-4EF9-8F88-87D70860E34F}" type="parTrans" cxnId="{9C633710-7871-4097-8382-EFCFFE85C065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D4E7124-02D2-479F-A887-6FA05508387E}" type="sibTrans" cxnId="{9C633710-7871-4097-8382-EFCFFE85C065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CF5CDD5-09B6-4BA6-B4B5-AB4EA8F5EC29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PECS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8A76624-9018-4F17-8817-2D8ECDC644EB}" type="parTrans" cxnId="{C76B824F-7BD9-4032-9DA3-D926175FC5F1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96D7862-67D6-46A6-AD62-77DA257B5C2D}" type="sibTrans" cxnId="{C76B824F-7BD9-4032-9DA3-D926175FC5F1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BCB0D9B-0D97-4067-B4A0-059CC5B295A9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Resim değiş-tokuşuna dayalı iletişim sistemi; iletişim becerilerinin kazanılmasını hedefleyen alternatif yöntem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A99912B-8E1A-4B5D-83D7-64F74DFAF671}" type="parTrans" cxnId="{046E55E3-36BD-4E59-B39E-9704CCF5622C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043DCD3-FCDE-4216-9031-3BC86728FC92}" type="sibTrans" cxnId="{046E55E3-36BD-4E59-B39E-9704CCF5622C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B1253A3-5D87-4442-A81A-BEF2AC4443C2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İletişimi başlatma, kendini ifade etme sürecine yardımcı resimli kartlar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FF937B3-3B0C-4332-8C0F-F1EA13EDB374}" type="parTrans" cxnId="{B8E06BD7-71DB-49E7-A37E-48EDA4C8190F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8678104-785F-4D63-BCF3-0B4D9DFA8B45}" type="sibTrans" cxnId="{B8E06BD7-71DB-49E7-A37E-48EDA4C8190F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78EBECB-C23D-4059-A711-73B30878FFCB}" type="pres">
      <dgm:prSet presAssocID="{13EB20CB-ABF5-4CFC-A4C5-BCCDA87F0D49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7B5C404D-CE3F-4EC4-A1D6-2367178B7CDC}" type="pres">
      <dgm:prSet presAssocID="{174BDD79-146F-4F99-AEF3-5B587BFDD40E}" presName="posSpace" presStyleCnt="0"/>
      <dgm:spPr/>
    </dgm:pt>
    <dgm:pt modelId="{81901D29-055E-4171-B95E-9B864581CEA1}" type="pres">
      <dgm:prSet presAssocID="{174BDD79-146F-4F99-AEF3-5B587BFDD40E}" presName="vertFlow" presStyleCnt="0"/>
      <dgm:spPr/>
    </dgm:pt>
    <dgm:pt modelId="{2460EDB3-6564-4F33-85E4-905186FA55D2}" type="pres">
      <dgm:prSet presAssocID="{174BDD79-146F-4F99-AEF3-5B587BFDD40E}" presName="topSpace" presStyleCnt="0"/>
      <dgm:spPr/>
    </dgm:pt>
    <dgm:pt modelId="{3098E29D-87CC-4BF3-A8B5-85E0D2C3E65A}" type="pres">
      <dgm:prSet presAssocID="{174BDD79-146F-4F99-AEF3-5B587BFDD40E}" presName="firstComp" presStyleCnt="0"/>
      <dgm:spPr/>
    </dgm:pt>
    <dgm:pt modelId="{D41159AE-2B71-4835-995A-37093A75B410}" type="pres">
      <dgm:prSet presAssocID="{174BDD79-146F-4F99-AEF3-5B587BFDD40E}" presName="firstChild" presStyleLbl="bgAccFollowNode1" presStyleIdx="0" presStyleCnt="4"/>
      <dgm:spPr/>
      <dgm:t>
        <a:bodyPr/>
        <a:lstStyle/>
        <a:p>
          <a:endParaRPr lang="tr-TR"/>
        </a:p>
      </dgm:t>
    </dgm:pt>
    <dgm:pt modelId="{8FBBAD8B-AAF4-4642-9EE6-81A235136D97}" type="pres">
      <dgm:prSet presAssocID="{174BDD79-146F-4F99-AEF3-5B587BFDD40E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8E697E9-EC5F-476F-A13E-0D16EAB65FD8}" type="pres">
      <dgm:prSet presAssocID="{5E0C245E-FE25-4164-8E2B-054435885B0D}" presName="comp" presStyleCnt="0"/>
      <dgm:spPr/>
    </dgm:pt>
    <dgm:pt modelId="{FEC259FF-9B69-42C9-8215-99F16D7B443A}" type="pres">
      <dgm:prSet presAssocID="{5E0C245E-FE25-4164-8E2B-054435885B0D}" presName="child" presStyleLbl="bgAccFollowNode1" presStyleIdx="1" presStyleCnt="4"/>
      <dgm:spPr/>
      <dgm:t>
        <a:bodyPr/>
        <a:lstStyle/>
        <a:p>
          <a:endParaRPr lang="tr-TR"/>
        </a:p>
      </dgm:t>
    </dgm:pt>
    <dgm:pt modelId="{CC811C4A-D70E-427D-A1EE-E2B6263EA638}" type="pres">
      <dgm:prSet presAssocID="{5E0C245E-FE25-4164-8E2B-054435885B0D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C09BB94-BB69-420B-845C-0D2147022532}" type="pres">
      <dgm:prSet presAssocID="{174BDD79-146F-4F99-AEF3-5B587BFDD40E}" presName="negSpace" presStyleCnt="0"/>
      <dgm:spPr/>
    </dgm:pt>
    <dgm:pt modelId="{834EAEBD-A185-44E8-A28F-2D51DB108A1E}" type="pres">
      <dgm:prSet presAssocID="{174BDD79-146F-4F99-AEF3-5B587BFDD40E}" presName="circle" presStyleLbl="node1" presStyleIdx="0" presStyleCnt="2" custScaleX="109518" custScaleY="101688" custLinFactNeighborX="-5681" custLinFactNeighborY="-19047"/>
      <dgm:spPr/>
      <dgm:t>
        <a:bodyPr/>
        <a:lstStyle/>
        <a:p>
          <a:endParaRPr lang="tr-TR"/>
        </a:p>
      </dgm:t>
    </dgm:pt>
    <dgm:pt modelId="{991D3D3E-A06E-4CFD-A789-FB8DE159734E}" type="pres">
      <dgm:prSet presAssocID="{D5551407-C5F7-4CEF-A61C-4B6A0A6B4D58}" presName="transSpace" presStyleCnt="0"/>
      <dgm:spPr/>
    </dgm:pt>
    <dgm:pt modelId="{7DD982D9-DF14-49DD-83F2-E881F7371862}" type="pres">
      <dgm:prSet presAssocID="{8CF5CDD5-09B6-4BA6-B4B5-AB4EA8F5EC29}" presName="posSpace" presStyleCnt="0"/>
      <dgm:spPr/>
    </dgm:pt>
    <dgm:pt modelId="{36E838CB-BE28-4663-A187-341F7015A170}" type="pres">
      <dgm:prSet presAssocID="{8CF5CDD5-09B6-4BA6-B4B5-AB4EA8F5EC29}" presName="vertFlow" presStyleCnt="0"/>
      <dgm:spPr/>
    </dgm:pt>
    <dgm:pt modelId="{44AE5E06-547B-4BE7-8BFC-8DFED3C29491}" type="pres">
      <dgm:prSet presAssocID="{8CF5CDD5-09B6-4BA6-B4B5-AB4EA8F5EC29}" presName="topSpace" presStyleCnt="0"/>
      <dgm:spPr/>
    </dgm:pt>
    <dgm:pt modelId="{E084496B-3573-4EF4-B535-18629D367789}" type="pres">
      <dgm:prSet presAssocID="{8CF5CDD5-09B6-4BA6-B4B5-AB4EA8F5EC29}" presName="firstComp" presStyleCnt="0"/>
      <dgm:spPr/>
    </dgm:pt>
    <dgm:pt modelId="{1CF16ECE-B688-4C83-AFD5-4CF5794482C1}" type="pres">
      <dgm:prSet presAssocID="{8CF5CDD5-09B6-4BA6-B4B5-AB4EA8F5EC29}" presName="firstChild" presStyleLbl="bgAccFollowNode1" presStyleIdx="2" presStyleCnt="4" custScaleY="118433"/>
      <dgm:spPr/>
      <dgm:t>
        <a:bodyPr/>
        <a:lstStyle/>
        <a:p>
          <a:endParaRPr lang="tr-TR"/>
        </a:p>
      </dgm:t>
    </dgm:pt>
    <dgm:pt modelId="{48E00E8A-C278-4B72-B5B7-AAAB22782706}" type="pres">
      <dgm:prSet presAssocID="{8CF5CDD5-09B6-4BA6-B4B5-AB4EA8F5EC29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34E2307-6B28-4FFE-811E-2E462B4A0F69}" type="pres">
      <dgm:prSet presAssocID="{EB1253A3-5D87-4442-A81A-BEF2AC4443C2}" presName="comp" presStyleCnt="0"/>
      <dgm:spPr/>
    </dgm:pt>
    <dgm:pt modelId="{C8FC48A0-15AE-46E8-9012-8421539C4261}" type="pres">
      <dgm:prSet presAssocID="{EB1253A3-5D87-4442-A81A-BEF2AC4443C2}" presName="child" presStyleLbl="bgAccFollowNode1" presStyleIdx="3" presStyleCnt="4"/>
      <dgm:spPr/>
      <dgm:t>
        <a:bodyPr/>
        <a:lstStyle/>
        <a:p>
          <a:endParaRPr lang="tr-TR"/>
        </a:p>
      </dgm:t>
    </dgm:pt>
    <dgm:pt modelId="{C32C9176-8AA2-434A-AF0B-E0039928AFFF}" type="pres">
      <dgm:prSet presAssocID="{EB1253A3-5D87-4442-A81A-BEF2AC4443C2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41A1263-AAD8-4CBF-B40B-54E6BEEAFB97}" type="pres">
      <dgm:prSet presAssocID="{8CF5CDD5-09B6-4BA6-B4B5-AB4EA8F5EC29}" presName="negSpace" presStyleCnt="0"/>
      <dgm:spPr/>
    </dgm:pt>
    <dgm:pt modelId="{3A70AE28-0AAB-44D8-95B3-0FBADBB0E5FC}" type="pres">
      <dgm:prSet presAssocID="{8CF5CDD5-09B6-4BA6-B4B5-AB4EA8F5EC29}" presName="circle" presStyleLbl="node1" presStyleIdx="1" presStyleCnt="2" custLinFactNeighborX="-4612" custLinFactNeighborY="-14894"/>
      <dgm:spPr/>
      <dgm:t>
        <a:bodyPr/>
        <a:lstStyle/>
        <a:p>
          <a:endParaRPr lang="tr-TR"/>
        </a:p>
      </dgm:t>
    </dgm:pt>
  </dgm:ptLst>
  <dgm:cxnLst>
    <dgm:cxn modelId="{9C633710-7871-4097-8382-EFCFFE85C065}" srcId="{174BDD79-146F-4F99-AEF3-5B587BFDD40E}" destId="{5E0C245E-FE25-4164-8E2B-054435885B0D}" srcOrd="1" destOrd="0" parTransId="{5AF4C28D-22B9-4EF9-8F88-87D70860E34F}" sibTransId="{5D4E7124-02D2-479F-A887-6FA05508387E}"/>
    <dgm:cxn modelId="{1909B331-BC25-4F36-B947-5764999EAC7F}" type="presOf" srcId="{8CF5CDD5-09B6-4BA6-B4B5-AB4EA8F5EC29}" destId="{3A70AE28-0AAB-44D8-95B3-0FBADBB0E5FC}" srcOrd="0" destOrd="0" presId="urn:microsoft.com/office/officeart/2005/8/layout/hList9"/>
    <dgm:cxn modelId="{69665B9E-CBEB-486F-9826-49301CB87641}" type="presOf" srcId="{EB1253A3-5D87-4442-A81A-BEF2AC4443C2}" destId="{C8FC48A0-15AE-46E8-9012-8421539C4261}" srcOrd="0" destOrd="0" presId="urn:microsoft.com/office/officeart/2005/8/layout/hList9"/>
    <dgm:cxn modelId="{6507431E-57B7-40DB-ADB8-5D6EC4408876}" type="presOf" srcId="{B4C3E54E-2F43-4EE9-B9D5-576C70A23CDF}" destId="{D41159AE-2B71-4835-995A-37093A75B410}" srcOrd="0" destOrd="0" presId="urn:microsoft.com/office/officeart/2005/8/layout/hList9"/>
    <dgm:cxn modelId="{52350BB9-398F-4A73-B938-F25C68761FAF}" type="presOf" srcId="{13EB20CB-ABF5-4CFC-A4C5-BCCDA87F0D49}" destId="{278EBECB-C23D-4059-A711-73B30878FFCB}" srcOrd="0" destOrd="0" presId="urn:microsoft.com/office/officeart/2005/8/layout/hList9"/>
    <dgm:cxn modelId="{0C8CBEF0-B89C-408F-B8F2-C79580460F92}" type="presOf" srcId="{EB1253A3-5D87-4442-A81A-BEF2AC4443C2}" destId="{C32C9176-8AA2-434A-AF0B-E0039928AFFF}" srcOrd="1" destOrd="0" presId="urn:microsoft.com/office/officeart/2005/8/layout/hList9"/>
    <dgm:cxn modelId="{C2C6428E-D573-4269-8FA1-69580D991382}" srcId="{174BDD79-146F-4F99-AEF3-5B587BFDD40E}" destId="{B4C3E54E-2F43-4EE9-B9D5-576C70A23CDF}" srcOrd="0" destOrd="0" parTransId="{F85930DA-38E2-4BFC-9124-99DF1408D83E}" sibTransId="{F8290D67-D4EA-47D0-953C-418C185B2895}"/>
    <dgm:cxn modelId="{3F611C9A-FAFF-4B66-9D94-1C2B2E7296C1}" type="presOf" srcId="{B4C3E54E-2F43-4EE9-B9D5-576C70A23CDF}" destId="{8FBBAD8B-AAF4-4642-9EE6-81A235136D97}" srcOrd="1" destOrd="0" presId="urn:microsoft.com/office/officeart/2005/8/layout/hList9"/>
    <dgm:cxn modelId="{667B40B2-4F62-4EC0-AE11-73DBE30A5F26}" srcId="{13EB20CB-ABF5-4CFC-A4C5-BCCDA87F0D49}" destId="{174BDD79-146F-4F99-AEF3-5B587BFDD40E}" srcOrd="0" destOrd="0" parTransId="{B92DE6AF-08AF-4031-9A78-066EFCF448B5}" sibTransId="{D5551407-C5F7-4CEF-A61C-4B6A0A6B4D58}"/>
    <dgm:cxn modelId="{B8E06BD7-71DB-49E7-A37E-48EDA4C8190F}" srcId="{8CF5CDD5-09B6-4BA6-B4B5-AB4EA8F5EC29}" destId="{EB1253A3-5D87-4442-A81A-BEF2AC4443C2}" srcOrd="1" destOrd="0" parTransId="{4FF937B3-3B0C-4332-8C0F-F1EA13EDB374}" sibTransId="{C8678104-785F-4D63-BCF3-0B4D9DFA8B45}"/>
    <dgm:cxn modelId="{1A517ECF-CDE0-4DE9-AE1A-1B7EDBD41161}" type="presOf" srcId="{5E0C245E-FE25-4164-8E2B-054435885B0D}" destId="{FEC259FF-9B69-42C9-8215-99F16D7B443A}" srcOrd="0" destOrd="0" presId="urn:microsoft.com/office/officeart/2005/8/layout/hList9"/>
    <dgm:cxn modelId="{4FD53D12-7C78-458F-A316-33E085505033}" type="presOf" srcId="{ABCB0D9B-0D97-4067-B4A0-059CC5B295A9}" destId="{1CF16ECE-B688-4C83-AFD5-4CF5794482C1}" srcOrd="0" destOrd="0" presId="urn:microsoft.com/office/officeart/2005/8/layout/hList9"/>
    <dgm:cxn modelId="{CBA2C192-D23D-4E62-9D5D-D6D2AD096011}" type="presOf" srcId="{ABCB0D9B-0D97-4067-B4A0-059CC5B295A9}" destId="{48E00E8A-C278-4B72-B5B7-AAAB22782706}" srcOrd="1" destOrd="0" presId="urn:microsoft.com/office/officeart/2005/8/layout/hList9"/>
    <dgm:cxn modelId="{C76B824F-7BD9-4032-9DA3-D926175FC5F1}" srcId="{13EB20CB-ABF5-4CFC-A4C5-BCCDA87F0D49}" destId="{8CF5CDD5-09B6-4BA6-B4B5-AB4EA8F5EC29}" srcOrd="1" destOrd="0" parTransId="{68A76624-9018-4F17-8817-2D8ECDC644EB}" sibTransId="{D96D7862-67D6-46A6-AD62-77DA257B5C2D}"/>
    <dgm:cxn modelId="{046E55E3-36BD-4E59-B39E-9704CCF5622C}" srcId="{8CF5CDD5-09B6-4BA6-B4B5-AB4EA8F5EC29}" destId="{ABCB0D9B-0D97-4067-B4A0-059CC5B295A9}" srcOrd="0" destOrd="0" parTransId="{CA99912B-8E1A-4B5D-83D7-64F74DFAF671}" sibTransId="{A043DCD3-FCDE-4216-9031-3BC86728FC92}"/>
    <dgm:cxn modelId="{C5C7B694-4B4F-4BB8-A6B8-614A5B1B244A}" type="presOf" srcId="{174BDD79-146F-4F99-AEF3-5B587BFDD40E}" destId="{834EAEBD-A185-44E8-A28F-2D51DB108A1E}" srcOrd="0" destOrd="0" presId="urn:microsoft.com/office/officeart/2005/8/layout/hList9"/>
    <dgm:cxn modelId="{8C9D8BF7-4DD0-47B8-9B49-0D7E73C7D13A}" type="presOf" srcId="{5E0C245E-FE25-4164-8E2B-054435885B0D}" destId="{CC811C4A-D70E-427D-A1EE-E2B6263EA638}" srcOrd="1" destOrd="0" presId="urn:microsoft.com/office/officeart/2005/8/layout/hList9"/>
    <dgm:cxn modelId="{620FFD21-DA5C-418F-864E-DD9586ECF316}" type="presParOf" srcId="{278EBECB-C23D-4059-A711-73B30878FFCB}" destId="{7B5C404D-CE3F-4EC4-A1D6-2367178B7CDC}" srcOrd="0" destOrd="0" presId="urn:microsoft.com/office/officeart/2005/8/layout/hList9"/>
    <dgm:cxn modelId="{722802F0-EE0A-4861-A259-E122659283B5}" type="presParOf" srcId="{278EBECB-C23D-4059-A711-73B30878FFCB}" destId="{81901D29-055E-4171-B95E-9B864581CEA1}" srcOrd="1" destOrd="0" presId="urn:microsoft.com/office/officeart/2005/8/layout/hList9"/>
    <dgm:cxn modelId="{12DB8DDB-878D-4E0C-86B7-C5F738C7EE42}" type="presParOf" srcId="{81901D29-055E-4171-B95E-9B864581CEA1}" destId="{2460EDB3-6564-4F33-85E4-905186FA55D2}" srcOrd="0" destOrd="0" presId="urn:microsoft.com/office/officeart/2005/8/layout/hList9"/>
    <dgm:cxn modelId="{950B4723-E9F4-4E00-B94B-30BDD210A776}" type="presParOf" srcId="{81901D29-055E-4171-B95E-9B864581CEA1}" destId="{3098E29D-87CC-4BF3-A8B5-85E0D2C3E65A}" srcOrd="1" destOrd="0" presId="urn:microsoft.com/office/officeart/2005/8/layout/hList9"/>
    <dgm:cxn modelId="{91F0E3B9-A417-4137-88B8-A702F1AEE6A4}" type="presParOf" srcId="{3098E29D-87CC-4BF3-A8B5-85E0D2C3E65A}" destId="{D41159AE-2B71-4835-995A-37093A75B410}" srcOrd="0" destOrd="0" presId="urn:microsoft.com/office/officeart/2005/8/layout/hList9"/>
    <dgm:cxn modelId="{BDE3BF23-3687-4F6F-B7DB-D578A64D6BCB}" type="presParOf" srcId="{3098E29D-87CC-4BF3-A8B5-85E0D2C3E65A}" destId="{8FBBAD8B-AAF4-4642-9EE6-81A235136D97}" srcOrd="1" destOrd="0" presId="urn:microsoft.com/office/officeart/2005/8/layout/hList9"/>
    <dgm:cxn modelId="{3A24CFD2-039E-4C40-95AB-E8B31B05C491}" type="presParOf" srcId="{81901D29-055E-4171-B95E-9B864581CEA1}" destId="{98E697E9-EC5F-476F-A13E-0D16EAB65FD8}" srcOrd="2" destOrd="0" presId="urn:microsoft.com/office/officeart/2005/8/layout/hList9"/>
    <dgm:cxn modelId="{04047F43-A9CB-4232-8107-E46EC836FEBF}" type="presParOf" srcId="{98E697E9-EC5F-476F-A13E-0D16EAB65FD8}" destId="{FEC259FF-9B69-42C9-8215-99F16D7B443A}" srcOrd="0" destOrd="0" presId="urn:microsoft.com/office/officeart/2005/8/layout/hList9"/>
    <dgm:cxn modelId="{9B22944E-6DF9-4A01-81BC-4B45894952A4}" type="presParOf" srcId="{98E697E9-EC5F-476F-A13E-0D16EAB65FD8}" destId="{CC811C4A-D70E-427D-A1EE-E2B6263EA638}" srcOrd="1" destOrd="0" presId="urn:microsoft.com/office/officeart/2005/8/layout/hList9"/>
    <dgm:cxn modelId="{52424AF4-149F-4E4B-B709-31104F91C930}" type="presParOf" srcId="{278EBECB-C23D-4059-A711-73B30878FFCB}" destId="{BC09BB94-BB69-420B-845C-0D2147022532}" srcOrd="2" destOrd="0" presId="urn:microsoft.com/office/officeart/2005/8/layout/hList9"/>
    <dgm:cxn modelId="{FC5A3816-E7D5-4C6B-98E8-EFE3D61314BF}" type="presParOf" srcId="{278EBECB-C23D-4059-A711-73B30878FFCB}" destId="{834EAEBD-A185-44E8-A28F-2D51DB108A1E}" srcOrd="3" destOrd="0" presId="urn:microsoft.com/office/officeart/2005/8/layout/hList9"/>
    <dgm:cxn modelId="{FFC3B76B-CCC7-455F-9FDA-983078D40C87}" type="presParOf" srcId="{278EBECB-C23D-4059-A711-73B30878FFCB}" destId="{991D3D3E-A06E-4CFD-A789-FB8DE159734E}" srcOrd="4" destOrd="0" presId="urn:microsoft.com/office/officeart/2005/8/layout/hList9"/>
    <dgm:cxn modelId="{5926EB2B-34F6-446A-9F00-C38A23186444}" type="presParOf" srcId="{278EBECB-C23D-4059-A711-73B30878FFCB}" destId="{7DD982D9-DF14-49DD-83F2-E881F7371862}" srcOrd="5" destOrd="0" presId="urn:microsoft.com/office/officeart/2005/8/layout/hList9"/>
    <dgm:cxn modelId="{EC676268-BCFF-445E-919A-8BA34D04F8BD}" type="presParOf" srcId="{278EBECB-C23D-4059-A711-73B30878FFCB}" destId="{36E838CB-BE28-4663-A187-341F7015A170}" srcOrd="6" destOrd="0" presId="urn:microsoft.com/office/officeart/2005/8/layout/hList9"/>
    <dgm:cxn modelId="{F61A98E2-64E9-4F0E-B9C1-D91C2D304EC6}" type="presParOf" srcId="{36E838CB-BE28-4663-A187-341F7015A170}" destId="{44AE5E06-547B-4BE7-8BFC-8DFED3C29491}" srcOrd="0" destOrd="0" presId="urn:microsoft.com/office/officeart/2005/8/layout/hList9"/>
    <dgm:cxn modelId="{70C268AA-EEB9-4843-BF32-D69217715923}" type="presParOf" srcId="{36E838CB-BE28-4663-A187-341F7015A170}" destId="{E084496B-3573-4EF4-B535-18629D367789}" srcOrd="1" destOrd="0" presId="urn:microsoft.com/office/officeart/2005/8/layout/hList9"/>
    <dgm:cxn modelId="{8F26ACD0-CD06-4462-99EC-CA5A807ADFF7}" type="presParOf" srcId="{E084496B-3573-4EF4-B535-18629D367789}" destId="{1CF16ECE-B688-4C83-AFD5-4CF5794482C1}" srcOrd="0" destOrd="0" presId="urn:microsoft.com/office/officeart/2005/8/layout/hList9"/>
    <dgm:cxn modelId="{9F6ED5A9-A654-4D62-BDB5-0A1D0E7FAFBA}" type="presParOf" srcId="{E084496B-3573-4EF4-B535-18629D367789}" destId="{48E00E8A-C278-4B72-B5B7-AAAB22782706}" srcOrd="1" destOrd="0" presId="urn:microsoft.com/office/officeart/2005/8/layout/hList9"/>
    <dgm:cxn modelId="{54E0C802-1005-4C83-9B24-98EEE6525AE1}" type="presParOf" srcId="{36E838CB-BE28-4663-A187-341F7015A170}" destId="{534E2307-6B28-4FFE-811E-2E462B4A0F69}" srcOrd="2" destOrd="0" presId="urn:microsoft.com/office/officeart/2005/8/layout/hList9"/>
    <dgm:cxn modelId="{8F391394-1313-497D-AEBA-AAF2EAD2FC94}" type="presParOf" srcId="{534E2307-6B28-4FFE-811E-2E462B4A0F69}" destId="{C8FC48A0-15AE-46E8-9012-8421539C4261}" srcOrd="0" destOrd="0" presId="urn:microsoft.com/office/officeart/2005/8/layout/hList9"/>
    <dgm:cxn modelId="{096847F1-8089-4C88-A065-1F280A7337EA}" type="presParOf" srcId="{534E2307-6B28-4FFE-811E-2E462B4A0F69}" destId="{C32C9176-8AA2-434A-AF0B-E0039928AFFF}" srcOrd="1" destOrd="0" presId="urn:microsoft.com/office/officeart/2005/8/layout/hList9"/>
    <dgm:cxn modelId="{0A2C2320-843E-41FA-BF07-653EE07D6F88}" type="presParOf" srcId="{278EBECB-C23D-4059-A711-73B30878FFCB}" destId="{E41A1263-AAD8-4CBF-B40B-54E6BEEAFB97}" srcOrd="7" destOrd="0" presId="urn:microsoft.com/office/officeart/2005/8/layout/hList9"/>
    <dgm:cxn modelId="{EC8BD3A6-F6D7-4B3F-8FA9-370C6562FA94}" type="presParOf" srcId="{278EBECB-C23D-4059-A711-73B30878FFCB}" destId="{3A70AE28-0AAB-44D8-95B3-0FBADBB0E5FC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3FCF2038-39CB-4756-8580-B147E76E01C9}" type="doc">
      <dgm:prSet loTypeId="urn:microsoft.com/office/officeart/2011/layout/ConvergingText" loCatId="process" qsTypeId="urn:microsoft.com/office/officeart/2005/8/quickstyle/3d1" qsCatId="3D" csTypeId="urn:microsoft.com/office/officeart/2005/8/colors/colorful1#7" csCatId="colorful" phldr="1"/>
      <dgm:spPr/>
      <dgm:t>
        <a:bodyPr/>
        <a:lstStyle/>
        <a:p>
          <a:endParaRPr lang="tr-TR"/>
        </a:p>
      </dgm:t>
    </dgm:pt>
    <dgm:pt modelId="{A2041BA3-68AB-4292-934B-D225BE07BEA5}">
      <dgm:prSet phldrT="[Metin]" custT="1"/>
      <dgm:spPr/>
      <dgm:t>
        <a:bodyPr/>
        <a:lstStyle/>
        <a:p>
          <a:r>
            <a:rPr lang="tr-T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GDBÖ SÜREÇLERİ</a:t>
          </a:r>
          <a:endParaRPr lang="tr-TR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68A1AA7-98A0-49DB-BD08-C3D38017F286}" type="parTrans" cxnId="{D5AA64A6-EEDE-4BEA-BF54-653D4CE5F5C7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6E97019-B98E-436C-839E-DFFCE2E6527C}" type="sibTrans" cxnId="{D5AA64A6-EEDE-4BEA-BF54-653D4CE5F5C7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79B0DB4-7F5A-4EB1-99A1-5FB16356D73B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1. Çevresel Düzenlemeler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CC82C7A-041B-4B9E-ABE2-73FB62D3114B}" type="parTrans" cxnId="{01FCC3EA-CFEC-4D9C-BA49-0900EE19D859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8AE9A68-6D01-4B57-BEE0-FC6BF883587D}" type="sibTrans" cxnId="{01FCC3EA-CFEC-4D9C-BA49-0900EE19D859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CE7DCB9-6569-40B0-A0FF-8E691AE5CCF4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2.Yanıtlayıcı Etkileşim Stratejileri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C275D76-D12A-44D2-82F6-B7874A1880EE}" type="parTrans" cxnId="{CCDBB5C4-94E5-4F2A-A217-EC739477A1CC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3D79DC1-8C07-41CA-BBB8-898EDA596951}" type="sibTrans" cxnId="{CCDBB5C4-94E5-4F2A-A217-EC739477A1CC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951ECAA-9F01-4247-9C52-3368CD15B95F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3. Doğal Bağlama Dayalı Öğretim Teknikleri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1D1714D-F1DA-4688-85D2-62D305637EE0}" type="parTrans" cxnId="{11A4A617-B3D8-4D54-BF22-FE778E4D9055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1A771C2-41D5-4AE7-98F5-373D88B24D64}" type="sibTrans" cxnId="{11A4A617-B3D8-4D54-BF22-FE778E4D9055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D0FC59C-D41B-46A0-A046-3C1FF12EF648}" type="pres">
      <dgm:prSet presAssocID="{3FCF2038-39CB-4756-8580-B147E76E01C9}" presName="Name0" presStyleCnt="0">
        <dgm:presLayoutVars>
          <dgm:chMax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87D76726-807B-40EF-A93F-F46AD773E112}" type="pres">
      <dgm:prSet presAssocID="{A2041BA3-68AB-4292-934B-D225BE07BEA5}" presName="composite" presStyleCnt="0"/>
      <dgm:spPr/>
    </dgm:pt>
    <dgm:pt modelId="{181E1D44-9F22-4008-BCE4-C2DB43704B41}" type="pres">
      <dgm:prSet presAssocID="{A2041BA3-68AB-4292-934B-D225BE07BEA5}" presName="ParentAccent1" presStyleLbl="alignNode1" presStyleIdx="0" presStyleCnt="34"/>
      <dgm:spPr/>
    </dgm:pt>
    <dgm:pt modelId="{12E0A741-9250-4081-BC1D-33A8AA73EA28}" type="pres">
      <dgm:prSet presAssocID="{A2041BA3-68AB-4292-934B-D225BE07BEA5}" presName="ParentAccent2" presStyleLbl="alignNode1" presStyleIdx="1" presStyleCnt="34"/>
      <dgm:spPr/>
    </dgm:pt>
    <dgm:pt modelId="{E126132D-88C2-481B-A325-F2E55030484B}" type="pres">
      <dgm:prSet presAssocID="{A2041BA3-68AB-4292-934B-D225BE07BEA5}" presName="ParentAccent3" presStyleLbl="alignNode1" presStyleIdx="2" presStyleCnt="34"/>
      <dgm:spPr/>
    </dgm:pt>
    <dgm:pt modelId="{6D05CA00-5071-409F-A6B5-6BA70E4AFD2B}" type="pres">
      <dgm:prSet presAssocID="{A2041BA3-68AB-4292-934B-D225BE07BEA5}" presName="ParentAccent4" presStyleLbl="alignNode1" presStyleIdx="3" presStyleCnt="34"/>
      <dgm:spPr/>
    </dgm:pt>
    <dgm:pt modelId="{4DFF834C-AF58-4074-B5AD-0A14CFA8B5C5}" type="pres">
      <dgm:prSet presAssocID="{A2041BA3-68AB-4292-934B-D225BE07BEA5}" presName="ParentAccent5" presStyleLbl="alignNode1" presStyleIdx="4" presStyleCnt="34"/>
      <dgm:spPr/>
    </dgm:pt>
    <dgm:pt modelId="{BEF2D9A0-772A-4809-B203-AD5BD30E2D76}" type="pres">
      <dgm:prSet presAssocID="{A2041BA3-68AB-4292-934B-D225BE07BEA5}" presName="ParentAccent6" presStyleLbl="alignNode1" presStyleIdx="5" presStyleCnt="34"/>
      <dgm:spPr/>
    </dgm:pt>
    <dgm:pt modelId="{CB7AC440-C7ED-4A62-990B-368C42764353}" type="pres">
      <dgm:prSet presAssocID="{A2041BA3-68AB-4292-934B-D225BE07BEA5}" presName="ParentAccent7" presStyleLbl="alignNode1" presStyleIdx="6" presStyleCnt="34"/>
      <dgm:spPr/>
    </dgm:pt>
    <dgm:pt modelId="{A2D55759-DDD4-45F6-8245-6C0D3C6FA684}" type="pres">
      <dgm:prSet presAssocID="{A2041BA3-68AB-4292-934B-D225BE07BEA5}" presName="ParentAccent8" presStyleLbl="alignNode1" presStyleIdx="7" presStyleCnt="34"/>
      <dgm:spPr/>
    </dgm:pt>
    <dgm:pt modelId="{5B10FC0B-2EB0-40A2-846E-B98D39B6CB96}" type="pres">
      <dgm:prSet presAssocID="{A2041BA3-68AB-4292-934B-D225BE07BEA5}" presName="ParentAccent9" presStyleLbl="alignNode1" presStyleIdx="8" presStyleCnt="34"/>
      <dgm:spPr/>
    </dgm:pt>
    <dgm:pt modelId="{0BED0EC3-59AE-4B6B-B00E-D9050817066D}" type="pres">
      <dgm:prSet presAssocID="{A2041BA3-68AB-4292-934B-D225BE07BEA5}" presName="ParentAccent10" presStyleLbl="alignNode1" presStyleIdx="9" presStyleCnt="34"/>
      <dgm:spPr/>
    </dgm:pt>
    <dgm:pt modelId="{C117E655-11FB-4AF5-9C0D-F9B08F9F498F}" type="pres">
      <dgm:prSet presAssocID="{A2041BA3-68AB-4292-934B-D225BE07BEA5}" presName="Parent" presStyleLbl="alignNode1" presStyleIdx="10" presStyleCnt="34">
        <dgm:presLayoutVars>
          <dgm:chMax val="5"/>
          <dgm:chPref val="3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BDBE35F-60A6-4D16-B7E1-76DFF886208B}" type="pres">
      <dgm:prSet presAssocID="{179B0DB4-7F5A-4EB1-99A1-5FB16356D73B}" presName="Child1Accent1" presStyleLbl="alignNode1" presStyleIdx="11" presStyleCnt="34"/>
      <dgm:spPr/>
    </dgm:pt>
    <dgm:pt modelId="{A689C6BA-412C-484E-9595-738A6DACA3CD}" type="pres">
      <dgm:prSet presAssocID="{179B0DB4-7F5A-4EB1-99A1-5FB16356D73B}" presName="Child1Accent2" presStyleLbl="alignNode1" presStyleIdx="12" presStyleCnt="34"/>
      <dgm:spPr/>
    </dgm:pt>
    <dgm:pt modelId="{ACD9C6B3-4249-4BCC-BB6B-E0F31B1BB7DC}" type="pres">
      <dgm:prSet presAssocID="{179B0DB4-7F5A-4EB1-99A1-5FB16356D73B}" presName="Child1Accent3" presStyleLbl="alignNode1" presStyleIdx="13" presStyleCnt="34"/>
      <dgm:spPr/>
    </dgm:pt>
    <dgm:pt modelId="{FA491588-2A26-41A2-A00D-77269A5CE8F0}" type="pres">
      <dgm:prSet presAssocID="{179B0DB4-7F5A-4EB1-99A1-5FB16356D73B}" presName="Child1Accent4" presStyleLbl="alignNode1" presStyleIdx="14" presStyleCnt="34"/>
      <dgm:spPr/>
    </dgm:pt>
    <dgm:pt modelId="{91183FCA-506D-4AF8-BA93-9FB032FB826B}" type="pres">
      <dgm:prSet presAssocID="{179B0DB4-7F5A-4EB1-99A1-5FB16356D73B}" presName="Child1Accent5" presStyleLbl="alignNode1" presStyleIdx="15" presStyleCnt="34"/>
      <dgm:spPr/>
    </dgm:pt>
    <dgm:pt modelId="{3FFA54B8-9233-4543-BFB5-3D9EB5AEABDB}" type="pres">
      <dgm:prSet presAssocID="{179B0DB4-7F5A-4EB1-99A1-5FB16356D73B}" presName="Child1Accent6" presStyleLbl="alignNode1" presStyleIdx="16" presStyleCnt="34"/>
      <dgm:spPr/>
    </dgm:pt>
    <dgm:pt modelId="{D30C3FFF-DDE6-4769-92EE-8D808B1DCB1C}" type="pres">
      <dgm:prSet presAssocID="{179B0DB4-7F5A-4EB1-99A1-5FB16356D73B}" presName="Child1Accent7" presStyleLbl="alignNode1" presStyleIdx="17" presStyleCnt="34"/>
      <dgm:spPr/>
    </dgm:pt>
    <dgm:pt modelId="{8947B96D-91E7-4E78-A17A-4C587DCD669E}" type="pres">
      <dgm:prSet presAssocID="{179B0DB4-7F5A-4EB1-99A1-5FB16356D73B}" presName="Child1Accent8" presStyleLbl="alignNode1" presStyleIdx="18" presStyleCnt="34"/>
      <dgm:spPr/>
    </dgm:pt>
    <dgm:pt modelId="{A4D88EB4-C0D4-46D3-A607-7E8C3C83C3AF}" type="pres">
      <dgm:prSet presAssocID="{179B0DB4-7F5A-4EB1-99A1-5FB16356D73B}" presName="Child1Accent9" presStyleLbl="alignNode1" presStyleIdx="19" presStyleCnt="34"/>
      <dgm:spPr/>
    </dgm:pt>
    <dgm:pt modelId="{5A876945-65A5-4A34-A3BB-B9409C1FEBD6}" type="pres">
      <dgm:prSet presAssocID="{179B0DB4-7F5A-4EB1-99A1-5FB16356D73B}" presName="Child1" presStyleLbl="revTx" presStyleIdx="0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ECAD1F9-E651-45CD-BE10-5AF2DB6AA989}" type="pres">
      <dgm:prSet presAssocID="{DCE7DCB9-6569-40B0-A0FF-8E691AE5CCF4}" presName="Child2Accent1" presStyleLbl="alignNode1" presStyleIdx="20" presStyleCnt="34"/>
      <dgm:spPr/>
    </dgm:pt>
    <dgm:pt modelId="{A64A827C-1574-4318-A31F-43D1F4B4ECCF}" type="pres">
      <dgm:prSet presAssocID="{DCE7DCB9-6569-40B0-A0FF-8E691AE5CCF4}" presName="Child2Accent2" presStyleLbl="alignNode1" presStyleIdx="21" presStyleCnt="34"/>
      <dgm:spPr/>
    </dgm:pt>
    <dgm:pt modelId="{80769E29-3F8F-48B6-BB4A-A5B7845FD04D}" type="pres">
      <dgm:prSet presAssocID="{DCE7DCB9-6569-40B0-A0FF-8E691AE5CCF4}" presName="Child2Accent3" presStyleLbl="alignNode1" presStyleIdx="22" presStyleCnt="34"/>
      <dgm:spPr/>
    </dgm:pt>
    <dgm:pt modelId="{2C68EC3F-5891-4081-B2ED-52480E24FE0C}" type="pres">
      <dgm:prSet presAssocID="{DCE7DCB9-6569-40B0-A0FF-8E691AE5CCF4}" presName="Child2Accent4" presStyleLbl="alignNode1" presStyleIdx="23" presStyleCnt="34"/>
      <dgm:spPr/>
    </dgm:pt>
    <dgm:pt modelId="{3BD7969A-D9EE-45E3-8BC7-507170FBD989}" type="pres">
      <dgm:prSet presAssocID="{DCE7DCB9-6569-40B0-A0FF-8E691AE5CCF4}" presName="Child2Accent5" presStyleLbl="alignNode1" presStyleIdx="24" presStyleCnt="34"/>
      <dgm:spPr/>
    </dgm:pt>
    <dgm:pt modelId="{A79C9B26-C714-409C-9063-24770780EF38}" type="pres">
      <dgm:prSet presAssocID="{DCE7DCB9-6569-40B0-A0FF-8E691AE5CCF4}" presName="Child2Accent6" presStyleLbl="alignNode1" presStyleIdx="25" presStyleCnt="34"/>
      <dgm:spPr/>
    </dgm:pt>
    <dgm:pt modelId="{E6BB7D2A-9526-4AD5-8113-37ABAD14E654}" type="pres">
      <dgm:prSet presAssocID="{DCE7DCB9-6569-40B0-A0FF-8E691AE5CCF4}" presName="Child2Accent7" presStyleLbl="alignNode1" presStyleIdx="26" presStyleCnt="34"/>
      <dgm:spPr/>
    </dgm:pt>
    <dgm:pt modelId="{D58D5FCB-81F9-48CB-8261-77971C346B21}" type="pres">
      <dgm:prSet presAssocID="{DCE7DCB9-6569-40B0-A0FF-8E691AE5CCF4}" presName="Child2" presStyleLbl="revTx" presStyleIdx="1" presStyleCnt="3" custScaleX="135281" custLinFactNeighborX="10680" custLinFactNeighborY="-6818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7FB32CD-81FC-4D17-B0A1-622E8596DB7C}" type="pres">
      <dgm:prSet presAssocID="{3951ECAA-9F01-4247-9C52-3368CD15B95F}" presName="Child3Accent1" presStyleLbl="alignNode1" presStyleIdx="27" presStyleCnt="34"/>
      <dgm:spPr/>
    </dgm:pt>
    <dgm:pt modelId="{3179F313-5A08-412D-8D50-C5D6A0BD706D}" type="pres">
      <dgm:prSet presAssocID="{3951ECAA-9F01-4247-9C52-3368CD15B95F}" presName="Child3Accent2" presStyleLbl="alignNode1" presStyleIdx="28" presStyleCnt="34"/>
      <dgm:spPr/>
    </dgm:pt>
    <dgm:pt modelId="{8F5BB99F-776C-4E31-A1AB-D92767C7566E}" type="pres">
      <dgm:prSet presAssocID="{3951ECAA-9F01-4247-9C52-3368CD15B95F}" presName="Child3Accent3" presStyleLbl="alignNode1" presStyleIdx="29" presStyleCnt="34"/>
      <dgm:spPr/>
    </dgm:pt>
    <dgm:pt modelId="{B776F78A-8B06-4E18-A8AE-4A1E703C05E0}" type="pres">
      <dgm:prSet presAssocID="{3951ECAA-9F01-4247-9C52-3368CD15B95F}" presName="Child3Accent4" presStyleLbl="alignNode1" presStyleIdx="30" presStyleCnt="34"/>
      <dgm:spPr/>
    </dgm:pt>
    <dgm:pt modelId="{E1CE66E2-CA7A-46DC-904D-2324BC67FC07}" type="pres">
      <dgm:prSet presAssocID="{3951ECAA-9F01-4247-9C52-3368CD15B95F}" presName="Child3Accent5" presStyleLbl="alignNode1" presStyleIdx="31" presStyleCnt="34"/>
      <dgm:spPr/>
    </dgm:pt>
    <dgm:pt modelId="{0D01A0E5-BA45-4850-AD29-1A5AF946332C}" type="pres">
      <dgm:prSet presAssocID="{3951ECAA-9F01-4247-9C52-3368CD15B95F}" presName="Child3Accent6" presStyleLbl="alignNode1" presStyleIdx="32" presStyleCnt="34"/>
      <dgm:spPr/>
    </dgm:pt>
    <dgm:pt modelId="{8160B0F5-F437-4871-A2E8-614D70B289C3}" type="pres">
      <dgm:prSet presAssocID="{3951ECAA-9F01-4247-9C52-3368CD15B95F}" presName="Child3Accent7" presStyleLbl="alignNode1" presStyleIdx="33" presStyleCnt="34"/>
      <dgm:spPr/>
    </dgm:pt>
    <dgm:pt modelId="{403C70CF-5D87-412A-8341-5CF5B9E3CBFC}" type="pres">
      <dgm:prSet presAssocID="{3951ECAA-9F01-4247-9C52-3368CD15B95F}" presName="Child3" presStyleLbl="revTx" presStyleIdx="2" presStyleCnt="3" custLinFactNeighborX="123" custLinFactNeighborY="-8622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5AA64A6-EEDE-4BEA-BF54-653D4CE5F5C7}" srcId="{3FCF2038-39CB-4756-8580-B147E76E01C9}" destId="{A2041BA3-68AB-4292-934B-D225BE07BEA5}" srcOrd="0" destOrd="0" parTransId="{968A1AA7-98A0-49DB-BD08-C3D38017F286}" sibTransId="{16E97019-B98E-436C-839E-DFFCE2E6527C}"/>
    <dgm:cxn modelId="{121B6C3E-3F58-4063-8E3A-3758849CE617}" type="presOf" srcId="{3951ECAA-9F01-4247-9C52-3368CD15B95F}" destId="{403C70CF-5D87-412A-8341-5CF5B9E3CBFC}" srcOrd="0" destOrd="0" presId="urn:microsoft.com/office/officeart/2011/layout/ConvergingText"/>
    <dgm:cxn modelId="{CCDBB5C4-94E5-4F2A-A217-EC739477A1CC}" srcId="{A2041BA3-68AB-4292-934B-D225BE07BEA5}" destId="{DCE7DCB9-6569-40B0-A0FF-8E691AE5CCF4}" srcOrd="1" destOrd="0" parTransId="{8C275D76-D12A-44D2-82F6-B7874A1880EE}" sibTransId="{53D79DC1-8C07-41CA-BBB8-898EDA596951}"/>
    <dgm:cxn modelId="{4DDFFB54-57D8-471F-921C-53D2BF111988}" type="presOf" srcId="{DCE7DCB9-6569-40B0-A0FF-8E691AE5CCF4}" destId="{D58D5FCB-81F9-48CB-8261-77971C346B21}" srcOrd="0" destOrd="0" presId="urn:microsoft.com/office/officeart/2011/layout/ConvergingText"/>
    <dgm:cxn modelId="{F72459A9-D46C-4A2C-87C5-2DA0168F483B}" type="presOf" srcId="{A2041BA3-68AB-4292-934B-D225BE07BEA5}" destId="{C117E655-11FB-4AF5-9C0D-F9B08F9F498F}" srcOrd="0" destOrd="0" presId="urn:microsoft.com/office/officeart/2011/layout/ConvergingText"/>
    <dgm:cxn modelId="{11A4A617-B3D8-4D54-BF22-FE778E4D9055}" srcId="{A2041BA3-68AB-4292-934B-D225BE07BEA5}" destId="{3951ECAA-9F01-4247-9C52-3368CD15B95F}" srcOrd="2" destOrd="0" parTransId="{81D1714D-F1DA-4688-85D2-62D305637EE0}" sibTransId="{B1A771C2-41D5-4AE7-98F5-373D88B24D64}"/>
    <dgm:cxn modelId="{13889011-9CBE-499F-BBF6-20DC124BEC88}" type="presOf" srcId="{3FCF2038-39CB-4756-8580-B147E76E01C9}" destId="{5D0FC59C-D41B-46A0-A046-3C1FF12EF648}" srcOrd="0" destOrd="0" presId="urn:microsoft.com/office/officeart/2011/layout/ConvergingText"/>
    <dgm:cxn modelId="{F2C17EBB-12E2-46FC-8CF3-6DB847ACE366}" type="presOf" srcId="{179B0DB4-7F5A-4EB1-99A1-5FB16356D73B}" destId="{5A876945-65A5-4A34-A3BB-B9409C1FEBD6}" srcOrd="0" destOrd="0" presId="urn:microsoft.com/office/officeart/2011/layout/ConvergingText"/>
    <dgm:cxn modelId="{01FCC3EA-CFEC-4D9C-BA49-0900EE19D859}" srcId="{A2041BA3-68AB-4292-934B-D225BE07BEA5}" destId="{179B0DB4-7F5A-4EB1-99A1-5FB16356D73B}" srcOrd="0" destOrd="0" parTransId="{FCC82C7A-041B-4B9E-ABE2-73FB62D3114B}" sibTransId="{88AE9A68-6D01-4B57-BEE0-FC6BF883587D}"/>
    <dgm:cxn modelId="{79D6AD62-A983-49CF-A624-334251CBB692}" type="presParOf" srcId="{5D0FC59C-D41B-46A0-A046-3C1FF12EF648}" destId="{87D76726-807B-40EF-A93F-F46AD773E112}" srcOrd="0" destOrd="0" presId="urn:microsoft.com/office/officeart/2011/layout/ConvergingText"/>
    <dgm:cxn modelId="{E9F533C5-CE91-43A8-BA98-B581AE2E490A}" type="presParOf" srcId="{87D76726-807B-40EF-A93F-F46AD773E112}" destId="{181E1D44-9F22-4008-BCE4-C2DB43704B41}" srcOrd="0" destOrd="0" presId="urn:microsoft.com/office/officeart/2011/layout/ConvergingText"/>
    <dgm:cxn modelId="{3A0E4CB6-FA16-47A3-9A37-FAA69F960CF7}" type="presParOf" srcId="{87D76726-807B-40EF-A93F-F46AD773E112}" destId="{12E0A741-9250-4081-BC1D-33A8AA73EA28}" srcOrd="1" destOrd="0" presId="urn:microsoft.com/office/officeart/2011/layout/ConvergingText"/>
    <dgm:cxn modelId="{AF350DF4-9CC9-48AA-B1C2-826961330D32}" type="presParOf" srcId="{87D76726-807B-40EF-A93F-F46AD773E112}" destId="{E126132D-88C2-481B-A325-F2E55030484B}" srcOrd="2" destOrd="0" presId="urn:microsoft.com/office/officeart/2011/layout/ConvergingText"/>
    <dgm:cxn modelId="{28A52C49-31A1-4A16-B7AC-1646E0D4895F}" type="presParOf" srcId="{87D76726-807B-40EF-A93F-F46AD773E112}" destId="{6D05CA00-5071-409F-A6B5-6BA70E4AFD2B}" srcOrd="3" destOrd="0" presId="urn:microsoft.com/office/officeart/2011/layout/ConvergingText"/>
    <dgm:cxn modelId="{61B78360-2BC4-4272-AA59-FE8778EE95F1}" type="presParOf" srcId="{87D76726-807B-40EF-A93F-F46AD773E112}" destId="{4DFF834C-AF58-4074-B5AD-0A14CFA8B5C5}" srcOrd="4" destOrd="0" presId="urn:microsoft.com/office/officeart/2011/layout/ConvergingText"/>
    <dgm:cxn modelId="{2ED9AB65-8537-4A67-ABC7-8860534CBC93}" type="presParOf" srcId="{87D76726-807B-40EF-A93F-F46AD773E112}" destId="{BEF2D9A0-772A-4809-B203-AD5BD30E2D76}" srcOrd="5" destOrd="0" presId="urn:microsoft.com/office/officeart/2011/layout/ConvergingText"/>
    <dgm:cxn modelId="{016CDFF9-EBE9-434D-BEBE-758B48B697E8}" type="presParOf" srcId="{87D76726-807B-40EF-A93F-F46AD773E112}" destId="{CB7AC440-C7ED-4A62-990B-368C42764353}" srcOrd="6" destOrd="0" presId="urn:microsoft.com/office/officeart/2011/layout/ConvergingText"/>
    <dgm:cxn modelId="{CE84FDFA-62DB-44FF-A83F-E36108AB354B}" type="presParOf" srcId="{87D76726-807B-40EF-A93F-F46AD773E112}" destId="{A2D55759-DDD4-45F6-8245-6C0D3C6FA684}" srcOrd="7" destOrd="0" presId="urn:microsoft.com/office/officeart/2011/layout/ConvergingText"/>
    <dgm:cxn modelId="{19D0AE4B-F0D1-4B29-A923-CC07D458EFA3}" type="presParOf" srcId="{87D76726-807B-40EF-A93F-F46AD773E112}" destId="{5B10FC0B-2EB0-40A2-846E-B98D39B6CB96}" srcOrd="8" destOrd="0" presId="urn:microsoft.com/office/officeart/2011/layout/ConvergingText"/>
    <dgm:cxn modelId="{7B9776D3-5627-4808-85D8-1D3B2E4B744F}" type="presParOf" srcId="{87D76726-807B-40EF-A93F-F46AD773E112}" destId="{0BED0EC3-59AE-4B6B-B00E-D9050817066D}" srcOrd="9" destOrd="0" presId="urn:microsoft.com/office/officeart/2011/layout/ConvergingText"/>
    <dgm:cxn modelId="{05DFAC55-BBA5-4BBF-9F19-FF8E85B3D660}" type="presParOf" srcId="{87D76726-807B-40EF-A93F-F46AD773E112}" destId="{C117E655-11FB-4AF5-9C0D-F9B08F9F498F}" srcOrd="10" destOrd="0" presId="urn:microsoft.com/office/officeart/2011/layout/ConvergingText"/>
    <dgm:cxn modelId="{81F38662-27A2-41CC-87AC-A28485CA3F00}" type="presParOf" srcId="{87D76726-807B-40EF-A93F-F46AD773E112}" destId="{9BDBE35F-60A6-4D16-B7E1-76DFF886208B}" srcOrd="11" destOrd="0" presId="urn:microsoft.com/office/officeart/2011/layout/ConvergingText"/>
    <dgm:cxn modelId="{398609A3-F8C6-41F9-8CBF-264DC6BDA03E}" type="presParOf" srcId="{87D76726-807B-40EF-A93F-F46AD773E112}" destId="{A689C6BA-412C-484E-9595-738A6DACA3CD}" srcOrd="12" destOrd="0" presId="urn:microsoft.com/office/officeart/2011/layout/ConvergingText"/>
    <dgm:cxn modelId="{C04A3BD9-B163-4989-A587-7F52E111FFAC}" type="presParOf" srcId="{87D76726-807B-40EF-A93F-F46AD773E112}" destId="{ACD9C6B3-4249-4BCC-BB6B-E0F31B1BB7DC}" srcOrd="13" destOrd="0" presId="urn:microsoft.com/office/officeart/2011/layout/ConvergingText"/>
    <dgm:cxn modelId="{4B452890-C223-4025-B068-237FCB92D3C3}" type="presParOf" srcId="{87D76726-807B-40EF-A93F-F46AD773E112}" destId="{FA491588-2A26-41A2-A00D-77269A5CE8F0}" srcOrd="14" destOrd="0" presId="urn:microsoft.com/office/officeart/2011/layout/ConvergingText"/>
    <dgm:cxn modelId="{C07251CB-0FFB-4D75-B2C4-979001EF388B}" type="presParOf" srcId="{87D76726-807B-40EF-A93F-F46AD773E112}" destId="{91183FCA-506D-4AF8-BA93-9FB032FB826B}" srcOrd="15" destOrd="0" presId="urn:microsoft.com/office/officeart/2011/layout/ConvergingText"/>
    <dgm:cxn modelId="{4E4E5E90-CE40-402D-B28A-6C5E2467A03E}" type="presParOf" srcId="{87D76726-807B-40EF-A93F-F46AD773E112}" destId="{3FFA54B8-9233-4543-BFB5-3D9EB5AEABDB}" srcOrd="16" destOrd="0" presId="urn:microsoft.com/office/officeart/2011/layout/ConvergingText"/>
    <dgm:cxn modelId="{5705C5DD-C777-4FC2-9610-523F4DF869CA}" type="presParOf" srcId="{87D76726-807B-40EF-A93F-F46AD773E112}" destId="{D30C3FFF-DDE6-4769-92EE-8D808B1DCB1C}" srcOrd="17" destOrd="0" presId="urn:microsoft.com/office/officeart/2011/layout/ConvergingText"/>
    <dgm:cxn modelId="{D4659254-623B-4784-AD71-C20C6F815221}" type="presParOf" srcId="{87D76726-807B-40EF-A93F-F46AD773E112}" destId="{8947B96D-91E7-4E78-A17A-4C587DCD669E}" srcOrd="18" destOrd="0" presId="urn:microsoft.com/office/officeart/2011/layout/ConvergingText"/>
    <dgm:cxn modelId="{7C22248E-6B55-46BA-8D9F-2F00A75EF82F}" type="presParOf" srcId="{87D76726-807B-40EF-A93F-F46AD773E112}" destId="{A4D88EB4-C0D4-46D3-A607-7E8C3C83C3AF}" srcOrd="19" destOrd="0" presId="urn:microsoft.com/office/officeart/2011/layout/ConvergingText"/>
    <dgm:cxn modelId="{73B31AE9-5B4A-4626-9C82-55658C822E56}" type="presParOf" srcId="{87D76726-807B-40EF-A93F-F46AD773E112}" destId="{5A876945-65A5-4A34-A3BB-B9409C1FEBD6}" srcOrd="20" destOrd="0" presId="urn:microsoft.com/office/officeart/2011/layout/ConvergingText"/>
    <dgm:cxn modelId="{ADE9A9CB-74B1-4F64-9B41-9C826B6FCAD0}" type="presParOf" srcId="{87D76726-807B-40EF-A93F-F46AD773E112}" destId="{4ECAD1F9-E651-45CD-BE10-5AF2DB6AA989}" srcOrd="21" destOrd="0" presId="urn:microsoft.com/office/officeart/2011/layout/ConvergingText"/>
    <dgm:cxn modelId="{A65E08E8-A598-4CDC-9E5F-D4DBD2AF3204}" type="presParOf" srcId="{87D76726-807B-40EF-A93F-F46AD773E112}" destId="{A64A827C-1574-4318-A31F-43D1F4B4ECCF}" srcOrd="22" destOrd="0" presId="urn:microsoft.com/office/officeart/2011/layout/ConvergingText"/>
    <dgm:cxn modelId="{0C98E864-6E0E-4681-8384-8AFEE6F1FBA3}" type="presParOf" srcId="{87D76726-807B-40EF-A93F-F46AD773E112}" destId="{80769E29-3F8F-48B6-BB4A-A5B7845FD04D}" srcOrd="23" destOrd="0" presId="urn:microsoft.com/office/officeart/2011/layout/ConvergingText"/>
    <dgm:cxn modelId="{A4BCDB78-9BB4-43BF-9858-F0E30D70DCF5}" type="presParOf" srcId="{87D76726-807B-40EF-A93F-F46AD773E112}" destId="{2C68EC3F-5891-4081-B2ED-52480E24FE0C}" srcOrd="24" destOrd="0" presId="urn:microsoft.com/office/officeart/2011/layout/ConvergingText"/>
    <dgm:cxn modelId="{B49AFE52-D29B-49A7-B08C-5A7E84DED24D}" type="presParOf" srcId="{87D76726-807B-40EF-A93F-F46AD773E112}" destId="{3BD7969A-D9EE-45E3-8BC7-507170FBD989}" srcOrd="25" destOrd="0" presId="urn:microsoft.com/office/officeart/2011/layout/ConvergingText"/>
    <dgm:cxn modelId="{CC6FDEC8-9BDF-4D61-8C34-13BF78724C10}" type="presParOf" srcId="{87D76726-807B-40EF-A93F-F46AD773E112}" destId="{A79C9B26-C714-409C-9063-24770780EF38}" srcOrd="26" destOrd="0" presId="urn:microsoft.com/office/officeart/2011/layout/ConvergingText"/>
    <dgm:cxn modelId="{AA1F5181-3979-4308-A54A-BDC7DD5D55F9}" type="presParOf" srcId="{87D76726-807B-40EF-A93F-F46AD773E112}" destId="{E6BB7D2A-9526-4AD5-8113-37ABAD14E654}" srcOrd="27" destOrd="0" presId="urn:microsoft.com/office/officeart/2011/layout/ConvergingText"/>
    <dgm:cxn modelId="{B1A45488-BC3F-43F2-81CB-04B6B31FF432}" type="presParOf" srcId="{87D76726-807B-40EF-A93F-F46AD773E112}" destId="{D58D5FCB-81F9-48CB-8261-77971C346B21}" srcOrd="28" destOrd="0" presId="urn:microsoft.com/office/officeart/2011/layout/ConvergingText"/>
    <dgm:cxn modelId="{7BDA56C6-5ED7-4C97-BFB6-A386B2100268}" type="presParOf" srcId="{87D76726-807B-40EF-A93F-F46AD773E112}" destId="{B7FB32CD-81FC-4D17-B0A1-622E8596DB7C}" srcOrd="29" destOrd="0" presId="urn:microsoft.com/office/officeart/2011/layout/ConvergingText"/>
    <dgm:cxn modelId="{091E4FAA-CFDE-455C-B6D0-5D6BE41AE2F4}" type="presParOf" srcId="{87D76726-807B-40EF-A93F-F46AD773E112}" destId="{3179F313-5A08-412D-8D50-C5D6A0BD706D}" srcOrd="30" destOrd="0" presId="urn:microsoft.com/office/officeart/2011/layout/ConvergingText"/>
    <dgm:cxn modelId="{57CFC97D-6D05-48A6-BEAE-33F553433BA5}" type="presParOf" srcId="{87D76726-807B-40EF-A93F-F46AD773E112}" destId="{8F5BB99F-776C-4E31-A1AB-D92767C7566E}" srcOrd="31" destOrd="0" presId="urn:microsoft.com/office/officeart/2011/layout/ConvergingText"/>
    <dgm:cxn modelId="{3AB52ED2-F1AA-4C1A-8D55-789D80614591}" type="presParOf" srcId="{87D76726-807B-40EF-A93F-F46AD773E112}" destId="{B776F78A-8B06-4E18-A8AE-4A1E703C05E0}" srcOrd="32" destOrd="0" presId="urn:microsoft.com/office/officeart/2011/layout/ConvergingText"/>
    <dgm:cxn modelId="{964153F3-5DE4-45A1-A694-34B0F9731B79}" type="presParOf" srcId="{87D76726-807B-40EF-A93F-F46AD773E112}" destId="{E1CE66E2-CA7A-46DC-904D-2324BC67FC07}" srcOrd="33" destOrd="0" presId="urn:microsoft.com/office/officeart/2011/layout/ConvergingText"/>
    <dgm:cxn modelId="{14023DD5-3208-41A5-B5D0-0F294002F3D3}" type="presParOf" srcId="{87D76726-807B-40EF-A93F-F46AD773E112}" destId="{0D01A0E5-BA45-4850-AD29-1A5AF946332C}" srcOrd="34" destOrd="0" presId="urn:microsoft.com/office/officeart/2011/layout/ConvergingText"/>
    <dgm:cxn modelId="{C5DCCDD5-0E80-47F0-B14A-DAF7CC992B04}" type="presParOf" srcId="{87D76726-807B-40EF-A93F-F46AD773E112}" destId="{8160B0F5-F437-4871-A2E8-614D70B289C3}" srcOrd="35" destOrd="0" presId="urn:microsoft.com/office/officeart/2011/layout/ConvergingText"/>
    <dgm:cxn modelId="{8EB66D6C-591A-416B-9357-7829BBDC3F01}" type="presParOf" srcId="{87D76726-807B-40EF-A93F-F46AD773E112}" destId="{403C70CF-5D87-412A-8341-5CF5B9E3CBFC}" srcOrd="36" destOrd="0" presId="urn:microsoft.com/office/officeart/2011/layout/ConvergingTex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E5E6F86A-4E95-458E-8F64-6CD5A3C64FD1}" type="doc">
      <dgm:prSet loTypeId="urn:microsoft.com/office/officeart/2008/layout/VerticalCurvedList" loCatId="list" qsTypeId="urn:microsoft.com/office/officeart/2005/8/quickstyle/3d2" qsCatId="3D" csTypeId="urn:microsoft.com/office/officeart/2005/8/colors/accent0_1" csCatId="mainScheme" phldr="1"/>
      <dgm:spPr/>
      <dgm:t>
        <a:bodyPr/>
        <a:lstStyle/>
        <a:p>
          <a:endParaRPr lang="tr-TR"/>
        </a:p>
      </dgm:t>
    </dgm:pt>
    <dgm:pt modelId="{5EA195F5-22F0-4854-86CA-85B22C38D18E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İlginç motive edici oyuncaklar/etkinlikler kullanma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5DB7465-3C82-4139-A153-E58A8066D466}" type="parTrans" cxnId="{FF24EA32-EE81-49A7-A3FF-14A1BB997579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C8FB44A-42DF-4B0C-8A75-714F12ABF60A}" type="sibTrans" cxnId="{FF24EA32-EE81-49A7-A3FF-14A1BB997579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3476C4B-166C-4300-8832-355B563676A4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Çocuğa seçenek sunma (iki yada daha çok etkinlikten)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130F4AB-99C9-437E-9B9E-649725109024}" type="parTrans" cxnId="{2C4225FD-1E39-4DF3-814E-6B178F92F2A9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1BA172E-F76D-48E5-9A5C-126ED3E541CF}" type="sibTrans" cxnId="{2C4225FD-1E39-4DF3-814E-6B178F92F2A9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F480262-B9ED-44EB-9471-453659E665E6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Ulaşılmaz hale getirme (etkileşimi başlatması için)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3F482BD-C8E5-4ABB-96D0-029353CED60D}" type="parTrans" cxnId="{3C3A4C6E-2D3C-4D89-BC11-F777FB4E4D9B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3AE2A58-C71C-4BC2-BF8B-07B95016F930}" type="sibTrans" cxnId="{3C3A4C6E-2D3C-4D89-BC11-F777FB4E4D9B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513E5F3-B63E-4370-946B-C639B26FED75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Az miktarda verme (iletişime geçmesi için)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2E728EC-5A0B-416E-865D-C7C1F56F25E4}" type="parTrans" cxnId="{46D764B2-8FDD-4F51-9706-AC11D2D1F0D1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6E5D353-AB27-4C79-A5C4-663462D88105}" type="sibTrans" cxnId="{46D764B2-8FDD-4F51-9706-AC11D2D1F0D1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5B2E666-E791-4925-9A11-465FF8DB1FDB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Etkinlikleri eksik bırakma (kağıt verip, boya vermeme)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AE6BB1D-0C41-414A-B507-D7002E0D4DFC}" type="parTrans" cxnId="{DFD57E58-3E22-490F-8FD8-0832A89D2A01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8B2F83A-1482-408F-8B6F-1C4CC4893227}" type="sibTrans" cxnId="{DFD57E58-3E22-490F-8FD8-0832A89D2A01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FC6F99B-DBDB-46E1-A56A-AC1BFABA9F3C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Şaşırtıcı/Beklenmedik durumlar yaratma (saçma, komik durumlarda etkileşim başlatma fırsatı)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7D8854F-4F39-4CAF-8E6E-9ADCC41FC4F3}" type="parTrans" cxnId="{D464381D-33FC-4FF5-B7C6-87039E09471C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EEF39B4-0C47-4C87-9714-7B00D5911148}" type="sibTrans" cxnId="{D464381D-33FC-4FF5-B7C6-87039E09471C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DEA594D-20E3-4F67-81F8-4949A694667D}" type="pres">
      <dgm:prSet presAssocID="{E5E6F86A-4E95-458E-8F64-6CD5A3C64FD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A5D51496-37B0-479F-9A0E-D51A07176D92}" type="pres">
      <dgm:prSet presAssocID="{E5E6F86A-4E95-458E-8F64-6CD5A3C64FD1}" presName="Name1" presStyleCnt="0"/>
      <dgm:spPr/>
      <dgm:t>
        <a:bodyPr/>
        <a:lstStyle/>
        <a:p>
          <a:endParaRPr lang="tr-TR"/>
        </a:p>
      </dgm:t>
    </dgm:pt>
    <dgm:pt modelId="{8A02DB50-30D2-4C4B-AE9F-B3FD9A48F7D5}" type="pres">
      <dgm:prSet presAssocID="{E5E6F86A-4E95-458E-8F64-6CD5A3C64FD1}" presName="cycle" presStyleCnt="0"/>
      <dgm:spPr/>
      <dgm:t>
        <a:bodyPr/>
        <a:lstStyle/>
        <a:p>
          <a:endParaRPr lang="tr-TR"/>
        </a:p>
      </dgm:t>
    </dgm:pt>
    <dgm:pt modelId="{169EDEC2-18DA-43BB-B3E8-28EBD012CD98}" type="pres">
      <dgm:prSet presAssocID="{E5E6F86A-4E95-458E-8F64-6CD5A3C64FD1}" presName="srcNode" presStyleLbl="node1" presStyleIdx="0" presStyleCnt="6"/>
      <dgm:spPr/>
      <dgm:t>
        <a:bodyPr/>
        <a:lstStyle/>
        <a:p>
          <a:endParaRPr lang="tr-TR"/>
        </a:p>
      </dgm:t>
    </dgm:pt>
    <dgm:pt modelId="{B9D21561-A076-4EF9-BFEE-F0E827217381}" type="pres">
      <dgm:prSet presAssocID="{E5E6F86A-4E95-458E-8F64-6CD5A3C64FD1}" presName="conn" presStyleLbl="parChTrans1D2" presStyleIdx="0" presStyleCnt="1"/>
      <dgm:spPr/>
      <dgm:t>
        <a:bodyPr/>
        <a:lstStyle/>
        <a:p>
          <a:endParaRPr lang="tr-TR"/>
        </a:p>
      </dgm:t>
    </dgm:pt>
    <dgm:pt modelId="{5F4235F5-98BD-4F70-A078-686E6EF84C6D}" type="pres">
      <dgm:prSet presAssocID="{E5E6F86A-4E95-458E-8F64-6CD5A3C64FD1}" presName="extraNode" presStyleLbl="node1" presStyleIdx="0" presStyleCnt="6"/>
      <dgm:spPr/>
      <dgm:t>
        <a:bodyPr/>
        <a:lstStyle/>
        <a:p>
          <a:endParaRPr lang="tr-TR"/>
        </a:p>
      </dgm:t>
    </dgm:pt>
    <dgm:pt modelId="{78554C61-17AB-4604-A506-34E4A4C96013}" type="pres">
      <dgm:prSet presAssocID="{E5E6F86A-4E95-458E-8F64-6CD5A3C64FD1}" presName="dstNode" presStyleLbl="node1" presStyleIdx="0" presStyleCnt="6"/>
      <dgm:spPr/>
      <dgm:t>
        <a:bodyPr/>
        <a:lstStyle/>
        <a:p>
          <a:endParaRPr lang="tr-TR"/>
        </a:p>
      </dgm:t>
    </dgm:pt>
    <dgm:pt modelId="{E74CB3F9-17C4-419E-997B-5B3F44090D03}" type="pres">
      <dgm:prSet presAssocID="{5EA195F5-22F0-4854-86CA-85B22C38D18E}" presName="text_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BBDB187-18E7-4069-A6A9-E47DE091A2FA}" type="pres">
      <dgm:prSet presAssocID="{5EA195F5-22F0-4854-86CA-85B22C38D18E}" presName="accent_1" presStyleCnt="0"/>
      <dgm:spPr/>
      <dgm:t>
        <a:bodyPr/>
        <a:lstStyle/>
        <a:p>
          <a:endParaRPr lang="tr-TR"/>
        </a:p>
      </dgm:t>
    </dgm:pt>
    <dgm:pt modelId="{D994C27A-5738-49DE-8EF8-939251551E68}" type="pres">
      <dgm:prSet presAssocID="{5EA195F5-22F0-4854-86CA-85B22C38D18E}" presName="accentRepeatNode" presStyleLbl="solidFgAcc1" presStyleIdx="0" presStyleCnt="6"/>
      <dgm:spPr>
        <a:prstGeom prst="moon">
          <a:avLst/>
        </a:prstGeom>
      </dgm:spPr>
      <dgm:t>
        <a:bodyPr/>
        <a:lstStyle/>
        <a:p>
          <a:endParaRPr lang="tr-TR"/>
        </a:p>
      </dgm:t>
    </dgm:pt>
    <dgm:pt modelId="{030AF919-C11D-4430-A43A-B36EB1755EAE}" type="pres">
      <dgm:prSet presAssocID="{23476C4B-166C-4300-8832-355B563676A4}" presName="text_2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34E6760-7E08-44BC-9275-D50DB1BD3EB2}" type="pres">
      <dgm:prSet presAssocID="{23476C4B-166C-4300-8832-355B563676A4}" presName="accent_2" presStyleCnt="0"/>
      <dgm:spPr/>
      <dgm:t>
        <a:bodyPr/>
        <a:lstStyle/>
        <a:p>
          <a:endParaRPr lang="tr-TR"/>
        </a:p>
      </dgm:t>
    </dgm:pt>
    <dgm:pt modelId="{48968A8B-C920-433E-9D5D-419A6D3CF085}" type="pres">
      <dgm:prSet presAssocID="{23476C4B-166C-4300-8832-355B563676A4}" presName="accentRepeatNode" presStyleLbl="solidFgAcc1" presStyleIdx="1" presStyleCnt="6"/>
      <dgm:spPr>
        <a:prstGeom prst="moon">
          <a:avLst/>
        </a:prstGeom>
      </dgm:spPr>
      <dgm:t>
        <a:bodyPr/>
        <a:lstStyle/>
        <a:p>
          <a:endParaRPr lang="tr-TR"/>
        </a:p>
      </dgm:t>
    </dgm:pt>
    <dgm:pt modelId="{FBACC8CB-2BD7-49F8-B451-62055833D4EA}" type="pres">
      <dgm:prSet presAssocID="{0F480262-B9ED-44EB-9471-453659E665E6}" presName="text_3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CC2E394-63B3-4F4A-AA72-84EECC6008B3}" type="pres">
      <dgm:prSet presAssocID="{0F480262-B9ED-44EB-9471-453659E665E6}" presName="accent_3" presStyleCnt="0"/>
      <dgm:spPr/>
      <dgm:t>
        <a:bodyPr/>
        <a:lstStyle/>
        <a:p>
          <a:endParaRPr lang="tr-TR"/>
        </a:p>
      </dgm:t>
    </dgm:pt>
    <dgm:pt modelId="{0B7EF461-DC33-4DCF-9711-DC78189D85C3}" type="pres">
      <dgm:prSet presAssocID="{0F480262-B9ED-44EB-9471-453659E665E6}" presName="accentRepeatNode" presStyleLbl="solidFgAcc1" presStyleIdx="2" presStyleCnt="6"/>
      <dgm:spPr>
        <a:prstGeom prst="moon">
          <a:avLst/>
        </a:prstGeom>
      </dgm:spPr>
      <dgm:t>
        <a:bodyPr/>
        <a:lstStyle/>
        <a:p>
          <a:endParaRPr lang="tr-TR"/>
        </a:p>
      </dgm:t>
    </dgm:pt>
    <dgm:pt modelId="{943FF5FC-89AB-45F8-AAAC-7001290C23B8}" type="pres">
      <dgm:prSet presAssocID="{3513E5F3-B63E-4370-946B-C639B26FED75}" presName="text_4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92DC100-A94C-4F91-86ED-B4E32440E27D}" type="pres">
      <dgm:prSet presAssocID="{3513E5F3-B63E-4370-946B-C639B26FED75}" presName="accent_4" presStyleCnt="0"/>
      <dgm:spPr/>
      <dgm:t>
        <a:bodyPr/>
        <a:lstStyle/>
        <a:p>
          <a:endParaRPr lang="tr-TR"/>
        </a:p>
      </dgm:t>
    </dgm:pt>
    <dgm:pt modelId="{2DA65038-73E9-4EAE-8E11-60D2C9BAC382}" type="pres">
      <dgm:prSet presAssocID="{3513E5F3-B63E-4370-946B-C639B26FED75}" presName="accentRepeatNode" presStyleLbl="solidFgAcc1" presStyleIdx="3" presStyleCnt="6"/>
      <dgm:spPr>
        <a:prstGeom prst="moon">
          <a:avLst/>
        </a:prstGeom>
      </dgm:spPr>
      <dgm:t>
        <a:bodyPr/>
        <a:lstStyle/>
        <a:p>
          <a:endParaRPr lang="tr-TR"/>
        </a:p>
      </dgm:t>
    </dgm:pt>
    <dgm:pt modelId="{3B6EAC4B-1B96-447C-92DD-F7B8ED93ED2D}" type="pres">
      <dgm:prSet presAssocID="{85B2E666-E791-4925-9A11-465FF8DB1FDB}" presName="text_5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1A9234D-1D3C-43CF-8E84-0AB75F4C415F}" type="pres">
      <dgm:prSet presAssocID="{85B2E666-E791-4925-9A11-465FF8DB1FDB}" presName="accent_5" presStyleCnt="0"/>
      <dgm:spPr/>
      <dgm:t>
        <a:bodyPr/>
        <a:lstStyle/>
        <a:p>
          <a:endParaRPr lang="tr-TR"/>
        </a:p>
      </dgm:t>
    </dgm:pt>
    <dgm:pt modelId="{411FB152-1AE1-4FCD-8ACF-104D890E6810}" type="pres">
      <dgm:prSet presAssocID="{85B2E666-E791-4925-9A11-465FF8DB1FDB}" presName="accentRepeatNode" presStyleLbl="solidFgAcc1" presStyleIdx="4" presStyleCnt="6"/>
      <dgm:spPr>
        <a:prstGeom prst="moon">
          <a:avLst/>
        </a:prstGeom>
      </dgm:spPr>
      <dgm:t>
        <a:bodyPr/>
        <a:lstStyle/>
        <a:p>
          <a:endParaRPr lang="tr-TR"/>
        </a:p>
      </dgm:t>
    </dgm:pt>
    <dgm:pt modelId="{4ABB9C63-0D7F-4C8B-8AC6-6D3F6EF5BF2D}" type="pres">
      <dgm:prSet presAssocID="{1FC6F99B-DBDB-46E1-A56A-AC1BFABA9F3C}" presName="text_6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57B23E6-35EB-4E97-893E-E339A4AD2B9C}" type="pres">
      <dgm:prSet presAssocID="{1FC6F99B-DBDB-46E1-A56A-AC1BFABA9F3C}" presName="accent_6" presStyleCnt="0"/>
      <dgm:spPr/>
      <dgm:t>
        <a:bodyPr/>
        <a:lstStyle/>
        <a:p>
          <a:endParaRPr lang="tr-TR"/>
        </a:p>
      </dgm:t>
    </dgm:pt>
    <dgm:pt modelId="{ECC86668-E23E-449F-ADB7-849D7B7BAB16}" type="pres">
      <dgm:prSet presAssocID="{1FC6F99B-DBDB-46E1-A56A-AC1BFABA9F3C}" presName="accentRepeatNode" presStyleLbl="solidFgAcc1" presStyleIdx="5" presStyleCnt="6"/>
      <dgm:spPr>
        <a:prstGeom prst="moon">
          <a:avLst/>
        </a:prstGeom>
      </dgm:spPr>
      <dgm:t>
        <a:bodyPr/>
        <a:lstStyle/>
        <a:p>
          <a:endParaRPr lang="tr-TR"/>
        </a:p>
      </dgm:t>
    </dgm:pt>
  </dgm:ptLst>
  <dgm:cxnLst>
    <dgm:cxn modelId="{2C4225FD-1E39-4DF3-814E-6B178F92F2A9}" srcId="{E5E6F86A-4E95-458E-8F64-6CD5A3C64FD1}" destId="{23476C4B-166C-4300-8832-355B563676A4}" srcOrd="1" destOrd="0" parTransId="{F130F4AB-99C9-437E-9B9E-649725109024}" sibTransId="{B1BA172E-F76D-48E5-9A5C-126ED3E541CF}"/>
    <dgm:cxn modelId="{FE1CFD9B-743E-49D8-9A56-25DBB7AEF0B1}" type="presOf" srcId="{1FC6F99B-DBDB-46E1-A56A-AC1BFABA9F3C}" destId="{4ABB9C63-0D7F-4C8B-8AC6-6D3F6EF5BF2D}" srcOrd="0" destOrd="0" presId="urn:microsoft.com/office/officeart/2008/layout/VerticalCurvedList"/>
    <dgm:cxn modelId="{FF24EA32-EE81-49A7-A3FF-14A1BB997579}" srcId="{E5E6F86A-4E95-458E-8F64-6CD5A3C64FD1}" destId="{5EA195F5-22F0-4854-86CA-85B22C38D18E}" srcOrd="0" destOrd="0" parTransId="{85DB7465-3C82-4139-A153-E58A8066D466}" sibTransId="{BC8FB44A-42DF-4B0C-8A75-714F12ABF60A}"/>
    <dgm:cxn modelId="{3C3A4C6E-2D3C-4D89-BC11-F777FB4E4D9B}" srcId="{E5E6F86A-4E95-458E-8F64-6CD5A3C64FD1}" destId="{0F480262-B9ED-44EB-9471-453659E665E6}" srcOrd="2" destOrd="0" parTransId="{B3F482BD-C8E5-4ABB-96D0-029353CED60D}" sibTransId="{C3AE2A58-C71C-4BC2-BF8B-07B95016F930}"/>
    <dgm:cxn modelId="{B5D90C39-90F8-499C-A978-4F837AE7C737}" type="presOf" srcId="{E5E6F86A-4E95-458E-8F64-6CD5A3C64FD1}" destId="{ADEA594D-20E3-4F67-81F8-4949A694667D}" srcOrd="0" destOrd="0" presId="urn:microsoft.com/office/officeart/2008/layout/VerticalCurvedList"/>
    <dgm:cxn modelId="{46D764B2-8FDD-4F51-9706-AC11D2D1F0D1}" srcId="{E5E6F86A-4E95-458E-8F64-6CD5A3C64FD1}" destId="{3513E5F3-B63E-4370-946B-C639B26FED75}" srcOrd="3" destOrd="0" parTransId="{F2E728EC-5A0B-416E-865D-C7C1F56F25E4}" sibTransId="{B6E5D353-AB27-4C79-A5C4-663462D88105}"/>
    <dgm:cxn modelId="{7AA6AA48-884B-4596-9E1F-4CB4D480A67B}" type="presOf" srcId="{23476C4B-166C-4300-8832-355B563676A4}" destId="{030AF919-C11D-4430-A43A-B36EB1755EAE}" srcOrd="0" destOrd="0" presId="urn:microsoft.com/office/officeart/2008/layout/VerticalCurvedList"/>
    <dgm:cxn modelId="{DFD57E58-3E22-490F-8FD8-0832A89D2A01}" srcId="{E5E6F86A-4E95-458E-8F64-6CD5A3C64FD1}" destId="{85B2E666-E791-4925-9A11-465FF8DB1FDB}" srcOrd="4" destOrd="0" parTransId="{EAE6BB1D-0C41-414A-B507-D7002E0D4DFC}" sibTransId="{F8B2F83A-1482-408F-8B6F-1C4CC4893227}"/>
    <dgm:cxn modelId="{3C2EE9BF-D570-4F55-8838-50155A75AD9E}" type="presOf" srcId="{BC8FB44A-42DF-4B0C-8A75-714F12ABF60A}" destId="{B9D21561-A076-4EF9-BFEE-F0E827217381}" srcOrd="0" destOrd="0" presId="urn:microsoft.com/office/officeart/2008/layout/VerticalCurvedList"/>
    <dgm:cxn modelId="{50D5BFA2-68B5-4A9E-B920-F0AE3CA4FF17}" type="presOf" srcId="{85B2E666-E791-4925-9A11-465FF8DB1FDB}" destId="{3B6EAC4B-1B96-447C-92DD-F7B8ED93ED2D}" srcOrd="0" destOrd="0" presId="urn:microsoft.com/office/officeart/2008/layout/VerticalCurvedList"/>
    <dgm:cxn modelId="{6F90ABD8-13D6-4531-A1B4-2BE99872ED42}" type="presOf" srcId="{3513E5F3-B63E-4370-946B-C639B26FED75}" destId="{943FF5FC-89AB-45F8-AAAC-7001290C23B8}" srcOrd="0" destOrd="0" presId="urn:microsoft.com/office/officeart/2008/layout/VerticalCurvedList"/>
    <dgm:cxn modelId="{4C5EEE39-BFAF-4706-9D7E-4EF90438F687}" type="presOf" srcId="{5EA195F5-22F0-4854-86CA-85B22C38D18E}" destId="{E74CB3F9-17C4-419E-997B-5B3F44090D03}" srcOrd="0" destOrd="0" presId="urn:microsoft.com/office/officeart/2008/layout/VerticalCurvedList"/>
    <dgm:cxn modelId="{C07CDFC0-6CB9-4111-A072-44355744143F}" type="presOf" srcId="{0F480262-B9ED-44EB-9471-453659E665E6}" destId="{FBACC8CB-2BD7-49F8-B451-62055833D4EA}" srcOrd="0" destOrd="0" presId="urn:microsoft.com/office/officeart/2008/layout/VerticalCurvedList"/>
    <dgm:cxn modelId="{D464381D-33FC-4FF5-B7C6-87039E09471C}" srcId="{E5E6F86A-4E95-458E-8F64-6CD5A3C64FD1}" destId="{1FC6F99B-DBDB-46E1-A56A-AC1BFABA9F3C}" srcOrd="5" destOrd="0" parTransId="{A7D8854F-4F39-4CAF-8E6E-9ADCC41FC4F3}" sibTransId="{FEEF39B4-0C47-4C87-9714-7B00D5911148}"/>
    <dgm:cxn modelId="{152BB508-2826-4087-B28C-D3A7573C307E}" type="presParOf" srcId="{ADEA594D-20E3-4F67-81F8-4949A694667D}" destId="{A5D51496-37B0-479F-9A0E-D51A07176D92}" srcOrd="0" destOrd="0" presId="urn:microsoft.com/office/officeart/2008/layout/VerticalCurvedList"/>
    <dgm:cxn modelId="{AD7C8164-1B4C-4A1A-A234-DEADB07E898D}" type="presParOf" srcId="{A5D51496-37B0-479F-9A0E-D51A07176D92}" destId="{8A02DB50-30D2-4C4B-AE9F-B3FD9A48F7D5}" srcOrd="0" destOrd="0" presId="urn:microsoft.com/office/officeart/2008/layout/VerticalCurvedList"/>
    <dgm:cxn modelId="{5288857A-6797-4E7B-9F29-0C43FFCE963A}" type="presParOf" srcId="{8A02DB50-30D2-4C4B-AE9F-B3FD9A48F7D5}" destId="{169EDEC2-18DA-43BB-B3E8-28EBD012CD98}" srcOrd="0" destOrd="0" presId="urn:microsoft.com/office/officeart/2008/layout/VerticalCurvedList"/>
    <dgm:cxn modelId="{1301082D-C291-4DB2-AEC3-3954B33D1049}" type="presParOf" srcId="{8A02DB50-30D2-4C4B-AE9F-B3FD9A48F7D5}" destId="{B9D21561-A076-4EF9-BFEE-F0E827217381}" srcOrd="1" destOrd="0" presId="urn:microsoft.com/office/officeart/2008/layout/VerticalCurvedList"/>
    <dgm:cxn modelId="{9F0201F3-90A6-4D7C-A718-1B90F8DC9496}" type="presParOf" srcId="{8A02DB50-30D2-4C4B-AE9F-B3FD9A48F7D5}" destId="{5F4235F5-98BD-4F70-A078-686E6EF84C6D}" srcOrd="2" destOrd="0" presId="urn:microsoft.com/office/officeart/2008/layout/VerticalCurvedList"/>
    <dgm:cxn modelId="{FB2FE5E6-C475-4744-8C8B-947FA2D4DA85}" type="presParOf" srcId="{8A02DB50-30D2-4C4B-AE9F-B3FD9A48F7D5}" destId="{78554C61-17AB-4604-A506-34E4A4C96013}" srcOrd="3" destOrd="0" presId="urn:microsoft.com/office/officeart/2008/layout/VerticalCurvedList"/>
    <dgm:cxn modelId="{164C4FA6-80C9-462F-BD9D-F1A646B6FF38}" type="presParOf" srcId="{A5D51496-37B0-479F-9A0E-D51A07176D92}" destId="{E74CB3F9-17C4-419E-997B-5B3F44090D03}" srcOrd="1" destOrd="0" presId="urn:microsoft.com/office/officeart/2008/layout/VerticalCurvedList"/>
    <dgm:cxn modelId="{06BDA0BF-A983-4B6C-BDD2-7A9CFB90A672}" type="presParOf" srcId="{A5D51496-37B0-479F-9A0E-D51A07176D92}" destId="{BBBDB187-18E7-4069-A6A9-E47DE091A2FA}" srcOrd="2" destOrd="0" presId="urn:microsoft.com/office/officeart/2008/layout/VerticalCurvedList"/>
    <dgm:cxn modelId="{504C8974-95FD-4F78-BECF-34B4F4BE3D4E}" type="presParOf" srcId="{BBBDB187-18E7-4069-A6A9-E47DE091A2FA}" destId="{D994C27A-5738-49DE-8EF8-939251551E68}" srcOrd="0" destOrd="0" presId="urn:microsoft.com/office/officeart/2008/layout/VerticalCurvedList"/>
    <dgm:cxn modelId="{4A2D0CE4-F1E7-4C1F-8278-C64D35ECE423}" type="presParOf" srcId="{A5D51496-37B0-479F-9A0E-D51A07176D92}" destId="{030AF919-C11D-4430-A43A-B36EB1755EAE}" srcOrd="3" destOrd="0" presId="urn:microsoft.com/office/officeart/2008/layout/VerticalCurvedList"/>
    <dgm:cxn modelId="{36D3D397-390D-40EE-A34C-1C6476FF04CB}" type="presParOf" srcId="{A5D51496-37B0-479F-9A0E-D51A07176D92}" destId="{034E6760-7E08-44BC-9275-D50DB1BD3EB2}" srcOrd="4" destOrd="0" presId="urn:microsoft.com/office/officeart/2008/layout/VerticalCurvedList"/>
    <dgm:cxn modelId="{F7E09E9A-61AF-47F5-8AC3-A76802C6979A}" type="presParOf" srcId="{034E6760-7E08-44BC-9275-D50DB1BD3EB2}" destId="{48968A8B-C920-433E-9D5D-419A6D3CF085}" srcOrd="0" destOrd="0" presId="urn:microsoft.com/office/officeart/2008/layout/VerticalCurvedList"/>
    <dgm:cxn modelId="{66A18DEA-4581-4E81-8138-DAE7B2A02791}" type="presParOf" srcId="{A5D51496-37B0-479F-9A0E-D51A07176D92}" destId="{FBACC8CB-2BD7-49F8-B451-62055833D4EA}" srcOrd="5" destOrd="0" presId="urn:microsoft.com/office/officeart/2008/layout/VerticalCurvedList"/>
    <dgm:cxn modelId="{82395F5B-A676-4ED1-BE6F-F65246B78806}" type="presParOf" srcId="{A5D51496-37B0-479F-9A0E-D51A07176D92}" destId="{8CC2E394-63B3-4F4A-AA72-84EECC6008B3}" srcOrd="6" destOrd="0" presId="urn:microsoft.com/office/officeart/2008/layout/VerticalCurvedList"/>
    <dgm:cxn modelId="{CCC82B6A-9CCF-4A41-A019-53D9B7C3E918}" type="presParOf" srcId="{8CC2E394-63B3-4F4A-AA72-84EECC6008B3}" destId="{0B7EF461-DC33-4DCF-9711-DC78189D85C3}" srcOrd="0" destOrd="0" presId="urn:microsoft.com/office/officeart/2008/layout/VerticalCurvedList"/>
    <dgm:cxn modelId="{A4F2E822-91B0-4876-851B-688F5C59B21B}" type="presParOf" srcId="{A5D51496-37B0-479F-9A0E-D51A07176D92}" destId="{943FF5FC-89AB-45F8-AAAC-7001290C23B8}" srcOrd="7" destOrd="0" presId="urn:microsoft.com/office/officeart/2008/layout/VerticalCurvedList"/>
    <dgm:cxn modelId="{59D380C2-BE8F-498B-AF1C-B0B1021F2512}" type="presParOf" srcId="{A5D51496-37B0-479F-9A0E-D51A07176D92}" destId="{992DC100-A94C-4F91-86ED-B4E32440E27D}" srcOrd="8" destOrd="0" presId="urn:microsoft.com/office/officeart/2008/layout/VerticalCurvedList"/>
    <dgm:cxn modelId="{D42C0DCB-DCBB-47BE-B937-CB369B59B550}" type="presParOf" srcId="{992DC100-A94C-4F91-86ED-B4E32440E27D}" destId="{2DA65038-73E9-4EAE-8E11-60D2C9BAC382}" srcOrd="0" destOrd="0" presId="urn:microsoft.com/office/officeart/2008/layout/VerticalCurvedList"/>
    <dgm:cxn modelId="{A5C26DA7-891B-43D4-BC5E-9FFEAFD9FD3F}" type="presParOf" srcId="{A5D51496-37B0-479F-9A0E-D51A07176D92}" destId="{3B6EAC4B-1B96-447C-92DD-F7B8ED93ED2D}" srcOrd="9" destOrd="0" presId="urn:microsoft.com/office/officeart/2008/layout/VerticalCurvedList"/>
    <dgm:cxn modelId="{0402B5B9-1A12-43D1-9F10-B597C4CCA893}" type="presParOf" srcId="{A5D51496-37B0-479F-9A0E-D51A07176D92}" destId="{B1A9234D-1D3C-43CF-8E84-0AB75F4C415F}" srcOrd="10" destOrd="0" presId="urn:microsoft.com/office/officeart/2008/layout/VerticalCurvedList"/>
    <dgm:cxn modelId="{3DD07189-7D9B-44AD-87B9-68E521EDA19E}" type="presParOf" srcId="{B1A9234D-1D3C-43CF-8E84-0AB75F4C415F}" destId="{411FB152-1AE1-4FCD-8ACF-104D890E6810}" srcOrd="0" destOrd="0" presId="urn:microsoft.com/office/officeart/2008/layout/VerticalCurvedList"/>
    <dgm:cxn modelId="{20BF26DD-0A62-4817-A005-0431AFD47F5A}" type="presParOf" srcId="{A5D51496-37B0-479F-9A0E-D51A07176D92}" destId="{4ABB9C63-0D7F-4C8B-8AC6-6D3F6EF5BF2D}" srcOrd="11" destOrd="0" presId="urn:microsoft.com/office/officeart/2008/layout/VerticalCurvedList"/>
    <dgm:cxn modelId="{980F640F-B8F3-439A-BCE4-3DD0A633BB42}" type="presParOf" srcId="{A5D51496-37B0-479F-9A0E-D51A07176D92}" destId="{057B23E6-35EB-4E97-893E-E339A4AD2B9C}" srcOrd="12" destOrd="0" presId="urn:microsoft.com/office/officeart/2008/layout/VerticalCurvedList"/>
    <dgm:cxn modelId="{601ED8F5-408B-4862-A2C9-81F92939E369}" type="presParOf" srcId="{057B23E6-35EB-4E97-893E-E339A4AD2B9C}" destId="{ECC86668-E23E-449F-ADB7-849D7B7BAB1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F7530513-F9BF-4F3C-8709-345CC6069C58}" type="doc">
      <dgm:prSet loTypeId="urn:microsoft.com/office/officeart/2005/8/layout/vList6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9612C926-25EA-46B4-828A-F0DF01FBDC51}">
      <dgm:prSet phldrT="[Metin]" custT="1"/>
      <dgm:spPr/>
      <dgm:t>
        <a:bodyPr/>
        <a:lstStyle/>
        <a:p>
          <a:r>
            <a:rPr lang="tr-TR" sz="1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Etkileşimsel Stratejiler</a:t>
          </a:r>
          <a:endParaRPr lang="tr-TR" sz="18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D3094C2-B0F0-460B-9903-4E225D2D9906}" type="parTrans" cxnId="{B6B81A4F-912D-4074-BB4B-22F4A359D7EB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7EE2C98-C8E9-44D9-A6FF-419A73D27D7B}" type="sibTrans" cxnId="{B6B81A4F-912D-4074-BB4B-22F4A359D7EB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AC26346-8864-49F3-83E7-1A745157D601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Yetişkin, çocuğun ilgisine tepki verir. Etkileşimde sıra alma, övgü kullanma, yaratıcı olma, çocuğu teşvik etme, ilgilendiği duruma yanıt verme ve bunu dengeli bir şekilde yapma.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2B46EC2-1110-4706-9F85-996AF3904C23}" type="parTrans" cxnId="{7EA51CCB-1B15-4F03-AB95-E9DCB32DF371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7B0A176-2E41-4775-942E-592460EA71F1}" type="sibTrans" cxnId="{7EA51CCB-1B15-4F03-AB95-E9DCB32DF371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D2ADB33-8A1E-492E-839F-EF4591CF08D2}">
      <dgm:prSet phldrT="[Metin]" custT="1"/>
      <dgm:spPr/>
      <dgm:t>
        <a:bodyPr/>
        <a:lstStyle/>
        <a:p>
          <a:r>
            <a:rPr lang="tr-TR" sz="1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Temel Dil Modeli Olma Stratejileri</a:t>
          </a:r>
          <a:endParaRPr lang="tr-TR" sz="18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5D5DB94-3B48-4B53-A53E-8DA8D4716425}" type="parTrans" cxnId="{D6BD183B-8B28-4708-88D9-EF4ACDAFD897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2762647-3094-4AC1-B749-BE76BC8C00A8}" type="sibTrans" cxnId="{D6BD183B-8B28-4708-88D9-EF4ACDAFD897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14F6149-FD4D-421A-8336-9E95839F4ED1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“Genişletme” ve “Tanımlayıcı konuşma(Paralel ve Kendi Kendine Konuşma)” yı içerir. </a:t>
          </a:r>
          <a:r>
            <a:rPr lang="tr-TR" sz="18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Genişletme, </a:t>
          </a:r>
          <a:r>
            <a:rPr lang="tr-TR" sz="1800" i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çocuğun kullandığı sözcükleri, sözcük ekleyerek, tamamlayarak tekrar etme.  </a:t>
          </a:r>
          <a:r>
            <a:rPr lang="tr-TR" sz="18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Paralel konuşma,</a:t>
          </a:r>
          <a:r>
            <a:rPr lang="tr-TR" sz="1800" i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çocuğun yaptığı şey hakkında sesli konuşma, </a:t>
          </a:r>
          <a:r>
            <a:rPr lang="tr-TR" sz="18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Kendi kendine konuşma, </a:t>
          </a:r>
          <a:r>
            <a:rPr lang="tr-TR" sz="1800" i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çocukla beraberken  yetişkinin o an elinde olan durumu betimlemesidir.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0E84BE2-46C0-45C5-A9D8-750947720FEA}" type="parTrans" cxnId="{F2C2206B-04DE-4E21-B0A8-D4299FB3C292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908BFA6-0852-4433-8278-A029005F3CD9}" type="sibTrans" cxnId="{F2C2206B-04DE-4E21-B0A8-D4299FB3C292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4B5EF34-2E51-49AD-8AE0-182827335E4A}" type="pres">
      <dgm:prSet presAssocID="{F7530513-F9BF-4F3C-8709-345CC6069C58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C804E4F3-2DAD-441A-873E-92CD38B2FACD}" type="pres">
      <dgm:prSet presAssocID="{9612C926-25EA-46B4-828A-F0DF01FBDC51}" presName="linNode" presStyleCnt="0"/>
      <dgm:spPr/>
    </dgm:pt>
    <dgm:pt modelId="{B0C6C654-2222-4415-AE5C-DE95B87D3173}" type="pres">
      <dgm:prSet presAssocID="{9612C926-25EA-46B4-828A-F0DF01FBDC51}" presName="parentShp" presStyleLbl="node1" presStyleIdx="0" presStyleCnt="2" custScaleX="70414">
        <dgm:presLayoutVars>
          <dgm:bulletEnabled val="1"/>
        </dgm:presLayoutVars>
      </dgm:prSet>
      <dgm:spPr>
        <a:prstGeom prst="flowChartMagneticTape">
          <a:avLst/>
        </a:prstGeom>
      </dgm:spPr>
      <dgm:t>
        <a:bodyPr/>
        <a:lstStyle/>
        <a:p>
          <a:endParaRPr lang="tr-TR"/>
        </a:p>
      </dgm:t>
    </dgm:pt>
    <dgm:pt modelId="{92E39203-0278-4E6D-95FA-E9DAC8975ECD}" type="pres">
      <dgm:prSet presAssocID="{9612C926-25EA-46B4-828A-F0DF01FBDC51}" presName="childShp" presStyleLbl="bgAccFollowNode1" presStyleIdx="0" presStyleCnt="2">
        <dgm:presLayoutVars>
          <dgm:bulletEnabled val="1"/>
        </dgm:presLayoutVars>
      </dgm:prSet>
      <dgm:spPr>
        <a:prstGeom prst="snip2DiagRect">
          <a:avLst/>
        </a:prstGeom>
      </dgm:spPr>
      <dgm:t>
        <a:bodyPr/>
        <a:lstStyle/>
        <a:p>
          <a:endParaRPr lang="tr-TR"/>
        </a:p>
      </dgm:t>
    </dgm:pt>
    <dgm:pt modelId="{C59B953B-A064-4398-A407-B34C7F0FBEAB}" type="pres">
      <dgm:prSet presAssocID="{E7EE2C98-C8E9-44D9-A6FF-419A73D27D7B}" presName="spacing" presStyleCnt="0"/>
      <dgm:spPr/>
    </dgm:pt>
    <dgm:pt modelId="{254548E2-5445-4EAC-861E-B883F32F2D01}" type="pres">
      <dgm:prSet presAssocID="{8D2ADB33-8A1E-492E-839F-EF4591CF08D2}" presName="linNode" presStyleCnt="0"/>
      <dgm:spPr/>
    </dgm:pt>
    <dgm:pt modelId="{3E2E6DF3-31A7-4A03-976E-91926EEFF72F}" type="pres">
      <dgm:prSet presAssocID="{8D2ADB33-8A1E-492E-839F-EF4591CF08D2}" presName="parentShp" presStyleLbl="node1" presStyleIdx="1" presStyleCnt="2" custScaleX="70414">
        <dgm:presLayoutVars>
          <dgm:bulletEnabled val="1"/>
        </dgm:presLayoutVars>
      </dgm:prSet>
      <dgm:spPr>
        <a:prstGeom prst="flowChartMagneticTape">
          <a:avLst/>
        </a:prstGeom>
      </dgm:spPr>
      <dgm:t>
        <a:bodyPr/>
        <a:lstStyle/>
        <a:p>
          <a:endParaRPr lang="tr-TR"/>
        </a:p>
      </dgm:t>
    </dgm:pt>
    <dgm:pt modelId="{69208BE6-E586-4867-8350-1215475A560E}" type="pres">
      <dgm:prSet presAssocID="{8D2ADB33-8A1E-492E-839F-EF4591CF08D2}" presName="childShp" presStyleLbl="bgAccFollowNode1" presStyleIdx="1" presStyleCnt="2" custScaleX="102241" custScaleY="134075" custLinFactNeighborX="1642" custLinFactNeighborY="2033">
        <dgm:presLayoutVars>
          <dgm:bulletEnabled val="1"/>
        </dgm:presLayoutVars>
      </dgm:prSet>
      <dgm:spPr>
        <a:prstGeom prst="snip2DiagRect">
          <a:avLst/>
        </a:prstGeom>
      </dgm:spPr>
      <dgm:t>
        <a:bodyPr/>
        <a:lstStyle/>
        <a:p>
          <a:endParaRPr lang="tr-TR"/>
        </a:p>
      </dgm:t>
    </dgm:pt>
  </dgm:ptLst>
  <dgm:cxnLst>
    <dgm:cxn modelId="{F2C2206B-04DE-4E21-B0A8-D4299FB3C292}" srcId="{8D2ADB33-8A1E-492E-839F-EF4591CF08D2}" destId="{614F6149-FD4D-421A-8336-9E95839F4ED1}" srcOrd="0" destOrd="0" parTransId="{30E84BE2-46C0-45C5-A9D8-750947720FEA}" sibTransId="{B908BFA6-0852-4433-8278-A029005F3CD9}"/>
    <dgm:cxn modelId="{D6BD183B-8B28-4708-88D9-EF4ACDAFD897}" srcId="{F7530513-F9BF-4F3C-8709-345CC6069C58}" destId="{8D2ADB33-8A1E-492E-839F-EF4591CF08D2}" srcOrd="1" destOrd="0" parTransId="{D5D5DB94-3B48-4B53-A53E-8DA8D4716425}" sibTransId="{12762647-3094-4AC1-B749-BE76BC8C00A8}"/>
    <dgm:cxn modelId="{7051EB40-87A7-429F-B063-7B1FC61CFFF7}" type="presOf" srcId="{CAC26346-8864-49F3-83E7-1A745157D601}" destId="{92E39203-0278-4E6D-95FA-E9DAC8975ECD}" srcOrd="0" destOrd="0" presId="urn:microsoft.com/office/officeart/2005/8/layout/vList6"/>
    <dgm:cxn modelId="{39C28685-9DD0-4634-B47D-8ADBDB11F25F}" type="presOf" srcId="{9612C926-25EA-46B4-828A-F0DF01FBDC51}" destId="{B0C6C654-2222-4415-AE5C-DE95B87D3173}" srcOrd="0" destOrd="0" presId="urn:microsoft.com/office/officeart/2005/8/layout/vList6"/>
    <dgm:cxn modelId="{7EA51CCB-1B15-4F03-AB95-E9DCB32DF371}" srcId="{9612C926-25EA-46B4-828A-F0DF01FBDC51}" destId="{CAC26346-8864-49F3-83E7-1A745157D601}" srcOrd="0" destOrd="0" parTransId="{92B46EC2-1110-4706-9F85-996AF3904C23}" sibTransId="{C7B0A176-2E41-4775-942E-592460EA71F1}"/>
    <dgm:cxn modelId="{4C4F9B3D-D0F2-4BAA-9FDC-86734135E36F}" type="presOf" srcId="{F7530513-F9BF-4F3C-8709-345CC6069C58}" destId="{B4B5EF34-2E51-49AD-8AE0-182827335E4A}" srcOrd="0" destOrd="0" presId="urn:microsoft.com/office/officeart/2005/8/layout/vList6"/>
    <dgm:cxn modelId="{F12696F7-78DF-47D7-896E-435211BC1841}" type="presOf" srcId="{8D2ADB33-8A1E-492E-839F-EF4591CF08D2}" destId="{3E2E6DF3-31A7-4A03-976E-91926EEFF72F}" srcOrd="0" destOrd="0" presId="urn:microsoft.com/office/officeart/2005/8/layout/vList6"/>
    <dgm:cxn modelId="{B6B81A4F-912D-4074-BB4B-22F4A359D7EB}" srcId="{F7530513-F9BF-4F3C-8709-345CC6069C58}" destId="{9612C926-25EA-46B4-828A-F0DF01FBDC51}" srcOrd="0" destOrd="0" parTransId="{AD3094C2-B0F0-460B-9903-4E225D2D9906}" sibTransId="{E7EE2C98-C8E9-44D9-A6FF-419A73D27D7B}"/>
    <dgm:cxn modelId="{EFC8F508-4203-46AC-94A5-C1A99D069F74}" type="presOf" srcId="{614F6149-FD4D-421A-8336-9E95839F4ED1}" destId="{69208BE6-E586-4867-8350-1215475A560E}" srcOrd="0" destOrd="0" presId="urn:microsoft.com/office/officeart/2005/8/layout/vList6"/>
    <dgm:cxn modelId="{9AD6B51A-AC19-4E06-81C8-F5B682420E15}" type="presParOf" srcId="{B4B5EF34-2E51-49AD-8AE0-182827335E4A}" destId="{C804E4F3-2DAD-441A-873E-92CD38B2FACD}" srcOrd="0" destOrd="0" presId="urn:microsoft.com/office/officeart/2005/8/layout/vList6"/>
    <dgm:cxn modelId="{B56909FC-33D8-4918-B06E-DA383CE5B8F7}" type="presParOf" srcId="{C804E4F3-2DAD-441A-873E-92CD38B2FACD}" destId="{B0C6C654-2222-4415-AE5C-DE95B87D3173}" srcOrd="0" destOrd="0" presId="urn:microsoft.com/office/officeart/2005/8/layout/vList6"/>
    <dgm:cxn modelId="{1AE3D48E-248B-47B2-BB4A-AD71A56974A3}" type="presParOf" srcId="{C804E4F3-2DAD-441A-873E-92CD38B2FACD}" destId="{92E39203-0278-4E6D-95FA-E9DAC8975ECD}" srcOrd="1" destOrd="0" presId="urn:microsoft.com/office/officeart/2005/8/layout/vList6"/>
    <dgm:cxn modelId="{6C0BA888-857B-4986-9D50-3212B9845B3B}" type="presParOf" srcId="{B4B5EF34-2E51-49AD-8AE0-182827335E4A}" destId="{C59B953B-A064-4398-A407-B34C7F0FBEAB}" srcOrd="1" destOrd="0" presId="urn:microsoft.com/office/officeart/2005/8/layout/vList6"/>
    <dgm:cxn modelId="{4B9B64F4-97B3-4B9D-B388-4DB5CB005550}" type="presParOf" srcId="{B4B5EF34-2E51-49AD-8AE0-182827335E4A}" destId="{254548E2-5445-4EAC-861E-B883F32F2D01}" srcOrd="2" destOrd="0" presId="urn:microsoft.com/office/officeart/2005/8/layout/vList6"/>
    <dgm:cxn modelId="{4A2E2C8F-F7C9-4A60-AEA3-09E435FD978F}" type="presParOf" srcId="{254548E2-5445-4EAC-861E-B883F32F2D01}" destId="{3E2E6DF3-31A7-4A03-976E-91926EEFF72F}" srcOrd="0" destOrd="0" presId="urn:microsoft.com/office/officeart/2005/8/layout/vList6"/>
    <dgm:cxn modelId="{094DF2BE-85DA-476B-AE32-1814170AD903}" type="presParOf" srcId="{254548E2-5445-4EAC-861E-B883F32F2D01}" destId="{69208BE6-E586-4867-8350-1215475A560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8C79B81D-A0E3-45AA-AD9C-3C840EF62307}" type="doc">
      <dgm:prSet loTypeId="urn:microsoft.com/office/officeart/2005/8/layout/vList5" loCatId="list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tr-TR"/>
        </a:p>
      </dgm:t>
    </dgm:pt>
    <dgm:pt modelId="{F29AFF99-F27B-4CAA-A645-F33AFBB94878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Model Olma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5C4FFFC-F4D2-4C0B-8BEC-08C1663816FC}" type="parTrans" cxnId="{845CA472-9881-42F5-9D1B-9E83980CF7B3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C6A377F-7FDF-4A58-A101-B54745C71AAA}" type="sibTrans" cxnId="{845CA472-9881-42F5-9D1B-9E83980CF7B3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5B1B9E3-E9C4-4692-BFB5-640B3C81BDA1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Yetişkin çocuğun ne istediğini gözler ve çocuğun istediğe duruma model olur, çocuk yanıt verirse yanıtı genişletir.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0F6D054-0526-4F31-B61F-46BE9642E3C1}" type="parTrans" cxnId="{CE25B570-8E7F-4FE8-9138-C662DBD7F1A0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4F957E0-30D2-4268-A293-F3C6CCAC867D}" type="sibTrans" cxnId="{CE25B570-8E7F-4FE8-9138-C662DBD7F1A0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13F78FE-3F6C-4B74-AB3E-904EC08EB5B1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Talep Etmeye-Model Olmaya Dayalı Öğretim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6509F10-75EF-495D-8F4C-753A5DD7DFF9}" type="parTrans" cxnId="{39CC92C1-9671-403F-826E-D963F494D6B6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72FB505-8992-4521-B0D5-3AAEA4A91EF8}" type="sibTrans" cxnId="{39CC92C1-9671-403F-826E-D963F494D6B6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94B1581-191F-4863-9205-AC2ED3EA835E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Yetişkin çocuğa ne istiyorsun diye sorar, çocuk yanıt verirse genişletir, vermezse model olur.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A3C2907-B2E8-45E1-847E-8DF76C2AA800}" type="parTrans" cxnId="{6C10BC34-C80F-461A-AC2A-6DE988BC58AB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C77B714-8995-4651-AC63-0F8AEAC8F654}" type="sibTrans" cxnId="{6C10BC34-C80F-461A-AC2A-6DE988BC58AB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93B610B-54A7-47FD-B74B-C12ECF4A6191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Bekleme Süreli Öğretim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85986F2-F4BA-4FEB-A06F-7F57839714FE}" type="parTrans" cxnId="{1C0B251D-A3C5-41EC-BDC2-6AA645DFB357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7524E19-4585-45A1-87DF-3085513ACD70}" type="sibTrans" cxnId="{1C0B251D-A3C5-41EC-BDC2-6AA645DFB357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1EAD235-8760-4F51-A256-751F926AD3F4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Yetişkin çocuğu gözler. İstediği şeyi söylemesi için en az 5 sn bekler. Yanıt gelmezse talep etme-model olma yöntemini uygular.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B634BE0-94DF-48E1-935E-480AA7CA15CB}" type="parTrans" cxnId="{D7BBE204-B945-4F7A-A9BB-FFA8BA1EE29F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897D00C-FECE-42AE-969F-D42D67AFE3DA}" type="sibTrans" cxnId="{D7BBE204-B945-4F7A-A9BB-FFA8BA1EE29F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27BBE02-FE59-43B6-9E5D-4F03D497DB0F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Fırsat Öğretimi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DE7E2A4-DAAF-42E3-A7DF-7F4C5A8223C1}" type="parTrans" cxnId="{DC7FD8EB-22B2-4451-84AE-11A29F0146C7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37782FD-9D94-40EB-903F-281750900CA6}" type="sibTrans" cxnId="{DC7FD8EB-22B2-4451-84AE-11A29F0146C7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1C736FB-CA92-4DE1-89AF-83C91787F2E2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Çocuk istekte bulunursa bu yöntem kullanılır. Çocuğun istemesine fırsat verilir daha sonra diğer tekniklerin hepsi kullanılabilir.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0074923-B820-4F53-A99A-AC6EE3EB204F}" type="parTrans" cxnId="{77EC8785-9F9B-45DA-B37F-9F3CD8D8DC4E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1DB8959-37DE-47D5-AF91-E950E65F6DD3}" type="sibTrans" cxnId="{77EC8785-9F9B-45DA-B37F-9F3CD8D8DC4E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E6BCB62-0621-4C81-82EC-F63706CA6A49}" type="pres">
      <dgm:prSet presAssocID="{8C79B81D-A0E3-45AA-AD9C-3C840EF6230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47D633A-F9F0-446F-8A2C-AFFD2389CDEF}" type="pres">
      <dgm:prSet presAssocID="{F29AFF99-F27B-4CAA-A645-F33AFBB94878}" presName="linNode" presStyleCnt="0"/>
      <dgm:spPr/>
    </dgm:pt>
    <dgm:pt modelId="{9FE55DF2-9E10-453B-A3A7-650BB89E973E}" type="pres">
      <dgm:prSet presAssocID="{F29AFF99-F27B-4CAA-A645-F33AFBB94878}" presName="parentText" presStyleLbl="node1" presStyleIdx="0" presStyleCnt="4">
        <dgm:presLayoutVars>
          <dgm:chMax val="1"/>
          <dgm:bulletEnabled val="1"/>
        </dgm:presLayoutVars>
      </dgm:prSet>
      <dgm:spPr>
        <a:prstGeom prst="flowChartPunchedTape">
          <a:avLst/>
        </a:prstGeom>
      </dgm:spPr>
      <dgm:t>
        <a:bodyPr/>
        <a:lstStyle/>
        <a:p>
          <a:endParaRPr lang="tr-TR"/>
        </a:p>
      </dgm:t>
    </dgm:pt>
    <dgm:pt modelId="{472AF96A-8C0E-4AB9-B548-002643EBBDEB}" type="pres">
      <dgm:prSet presAssocID="{F29AFF99-F27B-4CAA-A645-F33AFBB94878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587A8D7-87B4-434B-8B3B-84BC316FFC6F}" type="pres">
      <dgm:prSet presAssocID="{9C6A377F-7FDF-4A58-A101-B54745C71AAA}" presName="sp" presStyleCnt="0"/>
      <dgm:spPr/>
    </dgm:pt>
    <dgm:pt modelId="{A839BA8F-7081-49D4-B2B9-62F754DC9754}" type="pres">
      <dgm:prSet presAssocID="{A13F78FE-3F6C-4B74-AB3E-904EC08EB5B1}" presName="linNode" presStyleCnt="0"/>
      <dgm:spPr/>
    </dgm:pt>
    <dgm:pt modelId="{CA82545B-93C7-4376-A3F9-1DBC07746EDF}" type="pres">
      <dgm:prSet presAssocID="{A13F78FE-3F6C-4B74-AB3E-904EC08EB5B1}" presName="parentText" presStyleLbl="node1" presStyleIdx="1" presStyleCnt="4">
        <dgm:presLayoutVars>
          <dgm:chMax val="1"/>
          <dgm:bulletEnabled val="1"/>
        </dgm:presLayoutVars>
      </dgm:prSet>
      <dgm:spPr>
        <a:prstGeom prst="flowChartPunchedTape">
          <a:avLst/>
        </a:prstGeom>
      </dgm:spPr>
      <dgm:t>
        <a:bodyPr/>
        <a:lstStyle/>
        <a:p>
          <a:endParaRPr lang="tr-TR"/>
        </a:p>
      </dgm:t>
    </dgm:pt>
    <dgm:pt modelId="{620F9A66-5B91-45CA-9A15-EAD5D546E8E0}" type="pres">
      <dgm:prSet presAssocID="{A13F78FE-3F6C-4B74-AB3E-904EC08EB5B1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5097E48-A90A-4333-B0BA-6E7DDE85D876}" type="pres">
      <dgm:prSet presAssocID="{272FB505-8992-4521-B0D5-3AAEA4A91EF8}" presName="sp" presStyleCnt="0"/>
      <dgm:spPr/>
    </dgm:pt>
    <dgm:pt modelId="{182B90DD-70B6-4E12-9987-4735346DFB68}" type="pres">
      <dgm:prSet presAssocID="{F93B610B-54A7-47FD-B74B-C12ECF4A6191}" presName="linNode" presStyleCnt="0"/>
      <dgm:spPr/>
    </dgm:pt>
    <dgm:pt modelId="{1FB8F871-79BF-49C5-A5B3-118C010077DE}" type="pres">
      <dgm:prSet presAssocID="{F93B610B-54A7-47FD-B74B-C12ECF4A6191}" presName="parentText" presStyleLbl="node1" presStyleIdx="2" presStyleCnt="4">
        <dgm:presLayoutVars>
          <dgm:chMax val="1"/>
          <dgm:bulletEnabled val="1"/>
        </dgm:presLayoutVars>
      </dgm:prSet>
      <dgm:spPr>
        <a:prstGeom prst="flowChartPunchedTape">
          <a:avLst/>
        </a:prstGeom>
      </dgm:spPr>
      <dgm:t>
        <a:bodyPr/>
        <a:lstStyle/>
        <a:p>
          <a:endParaRPr lang="tr-TR"/>
        </a:p>
      </dgm:t>
    </dgm:pt>
    <dgm:pt modelId="{2197E054-E5F1-450D-9677-A6FC08157325}" type="pres">
      <dgm:prSet presAssocID="{F93B610B-54A7-47FD-B74B-C12ECF4A6191}" presName="descendantText" presStyleLbl="alignAccFollowNode1" presStyleIdx="2" presStyleCnt="4" custScaleY="11866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751F562-223B-4455-8454-956EAD23549D}" type="pres">
      <dgm:prSet presAssocID="{17524E19-4585-45A1-87DF-3085513ACD70}" presName="sp" presStyleCnt="0"/>
      <dgm:spPr/>
    </dgm:pt>
    <dgm:pt modelId="{CD5FB076-7CAE-4D57-8153-3C844AFEF320}" type="pres">
      <dgm:prSet presAssocID="{527BBE02-FE59-43B6-9E5D-4F03D497DB0F}" presName="linNode" presStyleCnt="0"/>
      <dgm:spPr/>
    </dgm:pt>
    <dgm:pt modelId="{4C3095DE-8DCE-48A8-BAC2-44A8EC9A8E69}" type="pres">
      <dgm:prSet presAssocID="{527BBE02-FE59-43B6-9E5D-4F03D497DB0F}" presName="parentText" presStyleLbl="node1" presStyleIdx="3" presStyleCnt="4">
        <dgm:presLayoutVars>
          <dgm:chMax val="1"/>
          <dgm:bulletEnabled val="1"/>
        </dgm:presLayoutVars>
      </dgm:prSet>
      <dgm:spPr>
        <a:prstGeom prst="flowChartPunchedTape">
          <a:avLst/>
        </a:prstGeom>
      </dgm:spPr>
      <dgm:t>
        <a:bodyPr/>
        <a:lstStyle/>
        <a:p>
          <a:endParaRPr lang="tr-TR"/>
        </a:p>
      </dgm:t>
    </dgm:pt>
    <dgm:pt modelId="{4F724734-C7DE-49EE-A8E0-3905E3114AA6}" type="pres">
      <dgm:prSet presAssocID="{527BBE02-FE59-43B6-9E5D-4F03D497DB0F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45CA472-9881-42F5-9D1B-9E83980CF7B3}" srcId="{8C79B81D-A0E3-45AA-AD9C-3C840EF62307}" destId="{F29AFF99-F27B-4CAA-A645-F33AFBB94878}" srcOrd="0" destOrd="0" parTransId="{C5C4FFFC-F4D2-4C0B-8BEC-08C1663816FC}" sibTransId="{9C6A377F-7FDF-4A58-A101-B54745C71AAA}"/>
    <dgm:cxn modelId="{39CC92C1-9671-403F-826E-D963F494D6B6}" srcId="{8C79B81D-A0E3-45AA-AD9C-3C840EF62307}" destId="{A13F78FE-3F6C-4B74-AB3E-904EC08EB5B1}" srcOrd="1" destOrd="0" parTransId="{36509F10-75EF-495D-8F4C-753A5DD7DFF9}" sibTransId="{272FB505-8992-4521-B0D5-3AAEA4A91EF8}"/>
    <dgm:cxn modelId="{1CD7E6AC-C34F-4FCA-8C7E-18F91A08BDA3}" type="presOf" srcId="{61EAD235-8760-4F51-A256-751F926AD3F4}" destId="{2197E054-E5F1-450D-9677-A6FC08157325}" srcOrd="0" destOrd="0" presId="urn:microsoft.com/office/officeart/2005/8/layout/vList5"/>
    <dgm:cxn modelId="{E8BEB42E-83A9-46E6-A37E-54C9910768D4}" type="presOf" srcId="{61C736FB-CA92-4DE1-89AF-83C91787F2E2}" destId="{4F724734-C7DE-49EE-A8E0-3905E3114AA6}" srcOrd="0" destOrd="0" presId="urn:microsoft.com/office/officeart/2005/8/layout/vList5"/>
    <dgm:cxn modelId="{DC7FD8EB-22B2-4451-84AE-11A29F0146C7}" srcId="{8C79B81D-A0E3-45AA-AD9C-3C840EF62307}" destId="{527BBE02-FE59-43B6-9E5D-4F03D497DB0F}" srcOrd="3" destOrd="0" parTransId="{BDE7E2A4-DAAF-42E3-A7DF-7F4C5A8223C1}" sibTransId="{437782FD-9D94-40EB-903F-281750900CA6}"/>
    <dgm:cxn modelId="{CE25B570-8E7F-4FE8-9138-C662DBD7F1A0}" srcId="{F29AFF99-F27B-4CAA-A645-F33AFBB94878}" destId="{15B1B9E3-E9C4-4692-BFB5-640B3C81BDA1}" srcOrd="0" destOrd="0" parTransId="{80F6D054-0526-4F31-B61F-46BE9642E3C1}" sibTransId="{24F957E0-30D2-4268-A293-F3C6CCAC867D}"/>
    <dgm:cxn modelId="{A9FF588E-F304-45C5-839F-359CAEC3A0C2}" type="presOf" srcId="{B94B1581-191F-4863-9205-AC2ED3EA835E}" destId="{620F9A66-5B91-45CA-9A15-EAD5D546E8E0}" srcOrd="0" destOrd="0" presId="urn:microsoft.com/office/officeart/2005/8/layout/vList5"/>
    <dgm:cxn modelId="{746B66D4-BEB1-45C4-8B68-02C616FF7907}" type="presOf" srcId="{8C79B81D-A0E3-45AA-AD9C-3C840EF62307}" destId="{EE6BCB62-0621-4C81-82EC-F63706CA6A49}" srcOrd="0" destOrd="0" presId="urn:microsoft.com/office/officeart/2005/8/layout/vList5"/>
    <dgm:cxn modelId="{77EC8785-9F9B-45DA-B37F-9F3CD8D8DC4E}" srcId="{527BBE02-FE59-43B6-9E5D-4F03D497DB0F}" destId="{61C736FB-CA92-4DE1-89AF-83C91787F2E2}" srcOrd="0" destOrd="0" parTransId="{D0074923-B820-4F53-A99A-AC6EE3EB204F}" sibTransId="{71DB8959-37DE-47D5-AF91-E950E65F6DD3}"/>
    <dgm:cxn modelId="{B7710CA2-0E8E-4F2D-A8E2-7BB1247E55EA}" type="presOf" srcId="{F93B610B-54A7-47FD-B74B-C12ECF4A6191}" destId="{1FB8F871-79BF-49C5-A5B3-118C010077DE}" srcOrd="0" destOrd="0" presId="urn:microsoft.com/office/officeart/2005/8/layout/vList5"/>
    <dgm:cxn modelId="{D3C1BE79-0A07-458E-A540-3836B844692F}" type="presOf" srcId="{F29AFF99-F27B-4CAA-A645-F33AFBB94878}" destId="{9FE55DF2-9E10-453B-A3A7-650BB89E973E}" srcOrd="0" destOrd="0" presId="urn:microsoft.com/office/officeart/2005/8/layout/vList5"/>
    <dgm:cxn modelId="{26A92246-6F91-45C3-82B8-829E0E02EC2C}" type="presOf" srcId="{527BBE02-FE59-43B6-9E5D-4F03D497DB0F}" destId="{4C3095DE-8DCE-48A8-BAC2-44A8EC9A8E69}" srcOrd="0" destOrd="0" presId="urn:microsoft.com/office/officeart/2005/8/layout/vList5"/>
    <dgm:cxn modelId="{1C0B251D-A3C5-41EC-BDC2-6AA645DFB357}" srcId="{8C79B81D-A0E3-45AA-AD9C-3C840EF62307}" destId="{F93B610B-54A7-47FD-B74B-C12ECF4A6191}" srcOrd="2" destOrd="0" parTransId="{285986F2-F4BA-4FEB-A06F-7F57839714FE}" sibTransId="{17524E19-4585-45A1-87DF-3085513ACD70}"/>
    <dgm:cxn modelId="{7E86C24C-8321-4758-8229-FE69FA1E5E8D}" type="presOf" srcId="{A13F78FE-3F6C-4B74-AB3E-904EC08EB5B1}" destId="{CA82545B-93C7-4376-A3F9-1DBC07746EDF}" srcOrd="0" destOrd="0" presId="urn:microsoft.com/office/officeart/2005/8/layout/vList5"/>
    <dgm:cxn modelId="{6C10BC34-C80F-461A-AC2A-6DE988BC58AB}" srcId="{A13F78FE-3F6C-4B74-AB3E-904EC08EB5B1}" destId="{B94B1581-191F-4863-9205-AC2ED3EA835E}" srcOrd="0" destOrd="0" parTransId="{8A3C2907-B2E8-45E1-847E-8DF76C2AA800}" sibTransId="{AC77B714-8995-4651-AC63-0F8AEAC8F654}"/>
    <dgm:cxn modelId="{DA00357E-881F-4C44-91ED-B23B32D26007}" type="presOf" srcId="{15B1B9E3-E9C4-4692-BFB5-640B3C81BDA1}" destId="{472AF96A-8C0E-4AB9-B548-002643EBBDEB}" srcOrd="0" destOrd="0" presId="urn:microsoft.com/office/officeart/2005/8/layout/vList5"/>
    <dgm:cxn modelId="{D7BBE204-B945-4F7A-A9BB-FFA8BA1EE29F}" srcId="{F93B610B-54A7-47FD-B74B-C12ECF4A6191}" destId="{61EAD235-8760-4F51-A256-751F926AD3F4}" srcOrd="0" destOrd="0" parTransId="{CB634BE0-94DF-48E1-935E-480AA7CA15CB}" sibTransId="{D897D00C-FECE-42AE-969F-D42D67AFE3DA}"/>
    <dgm:cxn modelId="{B4ABA9F4-807E-4DF4-AEC2-4736E1F49FD0}" type="presParOf" srcId="{EE6BCB62-0621-4C81-82EC-F63706CA6A49}" destId="{447D633A-F9F0-446F-8A2C-AFFD2389CDEF}" srcOrd="0" destOrd="0" presId="urn:microsoft.com/office/officeart/2005/8/layout/vList5"/>
    <dgm:cxn modelId="{A623669C-BE49-4A2B-B637-D6E7721FEC31}" type="presParOf" srcId="{447D633A-F9F0-446F-8A2C-AFFD2389CDEF}" destId="{9FE55DF2-9E10-453B-A3A7-650BB89E973E}" srcOrd="0" destOrd="0" presId="urn:microsoft.com/office/officeart/2005/8/layout/vList5"/>
    <dgm:cxn modelId="{88E073AE-4426-4F4A-9110-6D6FB4FFEF46}" type="presParOf" srcId="{447D633A-F9F0-446F-8A2C-AFFD2389CDEF}" destId="{472AF96A-8C0E-4AB9-B548-002643EBBDEB}" srcOrd="1" destOrd="0" presId="urn:microsoft.com/office/officeart/2005/8/layout/vList5"/>
    <dgm:cxn modelId="{36201201-A00C-4858-974A-22007F0C61FB}" type="presParOf" srcId="{EE6BCB62-0621-4C81-82EC-F63706CA6A49}" destId="{5587A8D7-87B4-434B-8B3B-84BC316FFC6F}" srcOrd="1" destOrd="0" presId="urn:microsoft.com/office/officeart/2005/8/layout/vList5"/>
    <dgm:cxn modelId="{C300088C-368B-437C-BB3D-DEA950406950}" type="presParOf" srcId="{EE6BCB62-0621-4C81-82EC-F63706CA6A49}" destId="{A839BA8F-7081-49D4-B2B9-62F754DC9754}" srcOrd="2" destOrd="0" presId="urn:microsoft.com/office/officeart/2005/8/layout/vList5"/>
    <dgm:cxn modelId="{700683FE-788F-4B26-90B0-815A7BC1552F}" type="presParOf" srcId="{A839BA8F-7081-49D4-B2B9-62F754DC9754}" destId="{CA82545B-93C7-4376-A3F9-1DBC07746EDF}" srcOrd="0" destOrd="0" presId="urn:microsoft.com/office/officeart/2005/8/layout/vList5"/>
    <dgm:cxn modelId="{995729A5-6F75-4E30-810E-670D04B6BBC1}" type="presParOf" srcId="{A839BA8F-7081-49D4-B2B9-62F754DC9754}" destId="{620F9A66-5B91-45CA-9A15-EAD5D546E8E0}" srcOrd="1" destOrd="0" presId="urn:microsoft.com/office/officeart/2005/8/layout/vList5"/>
    <dgm:cxn modelId="{25E99E1A-6356-4C0B-AFF9-B50E7E73AE9F}" type="presParOf" srcId="{EE6BCB62-0621-4C81-82EC-F63706CA6A49}" destId="{65097E48-A90A-4333-B0BA-6E7DDE85D876}" srcOrd="3" destOrd="0" presId="urn:microsoft.com/office/officeart/2005/8/layout/vList5"/>
    <dgm:cxn modelId="{1B890945-0C71-4381-A7A3-D7355A3CEAF1}" type="presParOf" srcId="{EE6BCB62-0621-4C81-82EC-F63706CA6A49}" destId="{182B90DD-70B6-4E12-9987-4735346DFB68}" srcOrd="4" destOrd="0" presId="urn:microsoft.com/office/officeart/2005/8/layout/vList5"/>
    <dgm:cxn modelId="{92A8C7B5-6DF8-4D91-9B10-DED124F99CE8}" type="presParOf" srcId="{182B90DD-70B6-4E12-9987-4735346DFB68}" destId="{1FB8F871-79BF-49C5-A5B3-118C010077DE}" srcOrd="0" destOrd="0" presId="urn:microsoft.com/office/officeart/2005/8/layout/vList5"/>
    <dgm:cxn modelId="{5F161C63-FE23-42EF-A790-7D6F658D30DA}" type="presParOf" srcId="{182B90DD-70B6-4E12-9987-4735346DFB68}" destId="{2197E054-E5F1-450D-9677-A6FC08157325}" srcOrd="1" destOrd="0" presId="urn:microsoft.com/office/officeart/2005/8/layout/vList5"/>
    <dgm:cxn modelId="{F940DB0A-A49A-4BAE-84AB-ED385BD14F6A}" type="presParOf" srcId="{EE6BCB62-0621-4C81-82EC-F63706CA6A49}" destId="{B751F562-223B-4455-8454-956EAD23549D}" srcOrd="5" destOrd="0" presId="urn:microsoft.com/office/officeart/2005/8/layout/vList5"/>
    <dgm:cxn modelId="{98F57504-2F9C-479D-9408-E8D1DEFE8D24}" type="presParOf" srcId="{EE6BCB62-0621-4C81-82EC-F63706CA6A49}" destId="{CD5FB076-7CAE-4D57-8153-3C844AFEF320}" srcOrd="6" destOrd="0" presId="urn:microsoft.com/office/officeart/2005/8/layout/vList5"/>
    <dgm:cxn modelId="{6B3BFF7E-0FB6-410E-9AA8-60EFD5D1C15D}" type="presParOf" srcId="{CD5FB076-7CAE-4D57-8153-3C844AFEF320}" destId="{4C3095DE-8DCE-48A8-BAC2-44A8EC9A8E69}" srcOrd="0" destOrd="0" presId="urn:microsoft.com/office/officeart/2005/8/layout/vList5"/>
    <dgm:cxn modelId="{81202A5F-B5A8-4C74-8AEA-F0865824C479}" type="presParOf" srcId="{CD5FB076-7CAE-4D57-8153-3C844AFEF320}" destId="{4F724734-C7DE-49EE-A8E0-3905E3114AA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C93207-AC92-48CB-9090-7FEF7B6C79C9}" type="doc">
      <dgm:prSet loTypeId="urn:microsoft.com/office/officeart/2005/8/layout/chevron2" loCatId="list" qsTypeId="urn:microsoft.com/office/officeart/2005/8/quickstyle/3d1" qsCatId="3D" csTypeId="urn:microsoft.com/office/officeart/2005/8/colors/colorful1#1" csCatId="colorful" phldr="1"/>
      <dgm:spPr/>
      <dgm:t>
        <a:bodyPr/>
        <a:lstStyle/>
        <a:p>
          <a:endParaRPr lang="tr-TR"/>
        </a:p>
      </dgm:t>
    </dgm:pt>
    <dgm:pt modelId="{F98AFEAE-E73C-41DC-ADAF-6A7B3E65E747}">
      <dgm:prSet phldrT="[Metin]" phldr="1" custT="1"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594AE57-B991-46D1-86A7-4A46B5F25BAC}" type="parTrans" cxnId="{10194DB5-7800-447E-A5D4-8992F658E16C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C40B98D-C313-49D3-9989-F7793CEE2C0D}" type="sibTrans" cxnId="{10194DB5-7800-447E-A5D4-8992F658E16C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9EB42D9-953C-4DEA-A52F-69B1841CF9DE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Gelişimsel düzeyine uygun ilişkiler geliştirememe, kişilere, nesnelere ilgi göstermeme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A806070-5BCD-4221-85B8-7F8F0127C87D}" type="parTrans" cxnId="{2477946F-56DB-4849-8837-BBEC55243997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6ABA031-B763-4C09-9F6E-71F0162C0C7E}" type="sibTrans" cxnId="{2477946F-56DB-4849-8837-BBEC55243997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45D6CC4-9F46-4016-A72A-E356AE50588B}">
      <dgm:prSet phldrT="[Metin]" phldr="1" custT="1"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3E0E38D-B5D3-436B-A236-8A0A345D2D4C}" type="parTrans" cxnId="{DC2D7822-B46F-42E0-AA46-F0A008E5C046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6010310-8EAC-49F8-A8AD-A4C4DE0B2BC4}" type="sibTrans" cxnId="{DC2D7822-B46F-42E0-AA46-F0A008E5C046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E583CAC-6D2F-46E6-ACAC-58C2D1799FD4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Basmakalıp, yineleyici bir dil kullanma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D6E5073-DC32-4293-8B24-13AEC076D2FF}" type="parTrans" cxnId="{568FF655-0D4E-4DB2-BA07-E9AE3DE6D3E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2692715-CB3E-44F5-9C45-EAE2A3DF7D9C}" type="sibTrans" cxnId="{568FF655-0D4E-4DB2-BA07-E9AE3DE6D3E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242F0F3-2137-44D9-A212-9F46EEBB0E21}">
      <dgm:prSet phldrT="[Metin]" phldr="1" custT="1"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DB20F59-83EB-4669-91E4-A0550D25D966}" type="parTrans" cxnId="{B08998A6-4182-4D52-94F2-6986318F96DC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66DFD6C-8CF9-4D44-A004-FA6A8FDF916C}" type="sibTrans" cxnId="{B08998A6-4182-4D52-94F2-6986318F96DC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B1FB03D-9A6F-4AEE-96AA-147FA8F85FE4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Eşyaların parçalarıyla sürekli uğraşma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F708E98-DD00-4212-9F8B-E57B0B8241A6}" type="parTrans" cxnId="{F0E90B92-0473-45E9-BE78-461FBD7D0A94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0D3342E-33D9-459A-A6F2-2C9DBC7B0581}" type="sibTrans" cxnId="{F0E90B92-0473-45E9-BE78-461FBD7D0A94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4E0BE6B-A15D-41E7-954C-19F743AF6B04}">
      <dgm:prSet phldrT="[Metin]" phldr="1" custT="1"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A3EC069-8343-434C-B445-ECF5961C72DF}" type="parTrans" cxnId="{CDDDFCDA-D1CE-4ED6-B2C8-A5A9A7C1CED4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258FEF6-C25D-4577-AEA4-69B6BA7CAB99}" type="sibTrans" cxnId="{CDDDFCDA-D1CE-4ED6-B2C8-A5A9A7C1CED4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F501BD8-33C6-44C5-9F2E-6E626E12FECC}">
      <dgm:prSet phldrT="[Metin]" phldr="1" custT="1"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CB8E04B-0C36-42CF-94A7-A1A17BD35BEB}" type="parTrans" cxnId="{A8E86CD9-F71B-494B-B6A5-0D8741A8B974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4117F78-668A-45CB-90BC-0B51CEA07403}" type="sibTrans" cxnId="{A8E86CD9-F71B-494B-B6A5-0D8741A8B974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1C89C93-77E2-45F3-81C5-C45D2E3EA62D}">
      <dgm:prSet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Toplumsal, duygusal karşılıklar verememe, oyunlara katılmama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9C9D0F0-A8D3-4993-AF0C-7889E36A1D67}" type="parTrans" cxnId="{AE4C3466-189F-469E-A3CC-AE8CFA0A50B9}">
      <dgm:prSet/>
      <dgm:spPr/>
      <dgm:t>
        <a:bodyPr/>
        <a:lstStyle/>
        <a:p>
          <a:endParaRPr lang="tr-TR"/>
        </a:p>
      </dgm:t>
    </dgm:pt>
    <dgm:pt modelId="{C9AD24F7-F362-4405-9B74-1FE8BA45C922}" type="sibTrans" cxnId="{AE4C3466-189F-469E-A3CC-AE8CFA0A50B9}">
      <dgm:prSet/>
      <dgm:spPr/>
      <dgm:t>
        <a:bodyPr/>
        <a:lstStyle/>
        <a:p>
          <a:endParaRPr lang="tr-TR"/>
        </a:p>
      </dgm:t>
    </dgm:pt>
    <dgm:pt modelId="{8C81F803-99FB-403F-8A1A-ABAB08EFA6DC}">
      <dgm:prSet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İletişim başlatma ya da sürdürmede belirgin bozukluk, konuşma dilinin gecikmesi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FFD6C1F-9AB8-4CCB-8397-1E25D41E62BA}" type="parTrans" cxnId="{393F25BE-8724-4C8B-A318-011CA40C9E7F}">
      <dgm:prSet/>
      <dgm:spPr/>
      <dgm:t>
        <a:bodyPr/>
        <a:lstStyle/>
        <a:p>
          <a:endParaRPr lang="tr-TR"/>
        </a:p>
      </dgm:t>
    </dgm:pt>
    <dgm:pt modelId="{13C0C647-9BF0-4D78-A486-6F040AA10415}" type="sibTrans" cxnId="{393F25BE-8724-4C8B-A318-011CA40C9E7F}">
      <dgm:prSet/>
      <dgm:spPr/>
      <dgm:t>
        <a:bodyPr/>
        <a:lstStyle/>
        <a:p>
          <a:endParaRPr lang="tr-TR"/>
        </a:p>
      </dgm:t>
    </dgm:pt>
    <dgm:pt modelId="{0559FA67-253A-4525-9934-7F131481791F}" type="pres">
      <dgm:prSet presAssocID="{93C93207-AC92-48CB-9090-7FEF7B6C79C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CB9AF40-F9EB-49FA-9140-DC7B0F60587E}" type="pres">
      <dgm:prSet presAssocID="{F98AFEAE-E73C-41DC-ADAF-6A7B3E65E747}" presName="composite" presStyleCnt="0"/>
      <dgm:spPr/>
    </dgm:pt>
    <dgm:pt modelId="{5DFF8E8B-E641-48BD-AB37-9DCDCDF881CB}" type="pres">
      <dgm:prSet presAssocID="{F98AFEAE-E73C-41DC-ADAF-6A7B3E65E747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954E016-0D22-4611-81A7-DA99FE81D5D1}" type="pres">
      <dgm:prSet presAssocID="{F98AFEAE-E73C-41DC-ADAF-6A7B3E65E747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91B3FED-199D-434A-9259-C9A0484011BC}" type="pres">
      <dgm:prSet presAssocID="{1C40B98D-C313-49D3-9989-F7793CEE2C0D}" presName="sp" presStyleCnt="0"/>
      <dgm:spPr/>
    </dgm:pt>
    <dgm:pt modelId="{FD484D37-8279-4FE2-9CB3-C2C09AB5EFF0}" type="pres">
      <dgm:prSet presAssocID="{74E0BE6B-A15D-41E7-954C-19F743AF6B04}" presName="composite" presStyleCnt="0"/>
      <dgm:spPr/>
    </dgm:pt>
    <dgm:pt modelId="{033FE023-C3A2-41B0-8D99-09449DA57402}" type="pres">
      <dgm:prSet presAssocID="{74E0BE6B-A15D-41E7-954C-19F743AF6B04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0D5666D-DB64-481C-A6BC-27D792160EEF}" type="pres">
      <dgm:prSet presAssocID="{74E0BE6B-A15D-41E7-954C-19F743AF6B04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D8C6057-BBE1-404C-8156-4E7671183709}" type="pres">
      <dgm:prSet presAssocID="{8258FEF6-C25D-4577-AEA4-69B6BA7CAB99}" presName="sp" presStyleCnt="0"/>
      <dgm:spPr/>
    </dgm:pt>
    <dgm:pt modelId="{B4DA4682-3AE1-46E6-A587-E095F92BEDEB}" type="pres">
      <dgm:prSet presAssocID="{0F501BD8-33C6-44C5-9F2E-6E626E12FECC}" presName="composite" presStyleCnt="0"/>
      <dgm:spPr/>
    </dgm:pt>
    <dgm:pt modelId="{D4E7A36F-C2B1-48F7-8512-9E16B936F688}" type="pres">
      <dgm:prSet presAssocID="{0F501BD8-33C6-44C5-9F2E-6E626E12FECC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87E8189-164C-4AF8-83C7-1443967A53AF}" type="pres">
      <dgm:prSet presAssocID="{0F501BD8-33C6-44C5-9F2E-6E626E12FECC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53BCE9C-1AF6-40DC-89CC-9C3303C25408}" type="pres">
      <dgm:prSet presAssocID="{A4117F78-668A-45CB-90BC-0B51CEA07403}" presName="sp" presStyleCnt="0"/>
      <dgm:spPr/>
    </dgm:pt>
    <dgm:pt modelId="{79D2DD4D-16B6-4FE9-92E9-BFFD500916FD}" type="pres">
      <dgm:prSet presAssocID="{645D6CC4-9F46-4016-A72A-E356AE50588B}" presName="composite" presStyleCnt="0"/>
      <dgm:spPr/>
    </dgm:pt>
    <dgm:pt modelId="{5921C8A5-7EBB-4BA4-BD6B-92D5D6C2916F}" type="pres">
      <dgm:prSet presAssocID="{645D6CC4-9F46-4016-A72A-E356AE50588B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CED3088-40CC-49C3-8BDC-92ACD1C1070E}" type="pres">
      <dgm:prSet presAssocID="{645D6CC4-9F46-4016-A72A-E356AE50588B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FF445A1-E726-430B-8F4D-3824DF991142}" type="pres">
      <dgm:prSet presAssocID="{26010310-8EAC-49F8-A8AD-A4C4DE0B2BC4}" presName="sp" presStyleCnt="0"/>
      <dgm:spPr/>
    </dgm:pt>
    <dgm:pt modelId="{958D4697-E1A0-4E6C-84E8-C7B6B9C67DD3}" type="pres">
      <dgm:prSet presAssocID="{0242F0F3-2137-44D9-A212-9F46EEBB0E21}" presName="composite" presStyleCnt="0"/>
      <dgm:spPr/>
    </dgm:pt>
    <dgm:pt modelId="{BA18E0A8-F6F5-48C2-86B6-5B14519E278B}" type="pres">
      <dgm:prSet presAssocID="{0242F0F3-2137-44D9-A212-9F46EEBB0E21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FE79FEB-6B70-480C-A525-000B7688B8DF}" type="pres">
      <dgm:prSet presAssocID="{0242F0F3-2137-44D9-A212-9F46EEBB0E21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EEDEADF-98C4-4B0A-9216-7E62F97CB5A6}" type="presOf" srcId="{74E0BE6B-A15D-41E7-954C-19F743AF6B04}" destId="{033FE023-C3A2-41B0-8D99-09449DA57402}" srcOrd="0" destOrd="0" presId="urn:microsoft.com/office/officeart/2005/8/layout/chevron2"/>
    <dgm:cxn modelId="{2477946F-56DB-4849-8837-BBEC55243997}" srcId="{F98AFEAE-E73C-41DC-ADAF-6A7B3E65E747}" destId="{99EB42D9-953C-4DEA-A52F-69B1841CF9DE}" srcOrd="0" destOrd="0" parTransId="{7A806070-5BCD-4221-85B8-7F8F0127C87D}" sibTransId="{06ABA031-B763-4C09-9F6E-71F0162C0C7E}"/>
    <dgm:cxn modelId="{26D9E194-7E73-460F-9870-5F250115CBD5}" type="presOf" srcId="{41C89C93-77E2-45F3-81C5-C45D2E3EA62D}" destId="{E0D5666D-DB64-481C-A6BC-27D792160EEF}" srcOrd="0" destOrd="0" presId="urn:microsoft.com/office/officeart/2005/8/layout/chevron2"/>
    <dgm:cxn modelId="{B0D72F32-AB75-497D-AE0D-4BFFB13E7462}" type="presOf" srcId="{93C93207-AC92-48CB-9090-7FEF7B6C79C9}" destId="{0559FA67-253A-4525-9934-7F131481791F}" srcOrd="0" destOrd="0" presId="urn:microsoft.com/office/officeart/2005/8/layout/chevron2"/>
    <dgm:cxn modelId="{A8E86CD9-F71B-494B-B6A5-0D8741A8B974}" srcId="{93C93207-AC92-48CB-9090-7FEF7B6C79C9}" destId="{0F501BD8-33C6-44C5-9F2E-6E626E12FECC}" srcOrd="2" destOrd="0" parTransId="{7CB8E04B-0C36-42CF-94A7-A1A17BD35BEB}" sibTransId="{A4117F78-668A-45CB-90BC-0B51CEA07403}"/>
    <dgm:cxn modelId="{DC2D7822-B46F-42E0-AA46-F0A008E5C046}" srcId="{93C93207-AC92-48CB-9090-7FEF7B6C79C9}" destId="{645D6CC4-9F46-4016-A72A-E356AE50588B}" srcOrd="3" destOrd="0" parTransId="{A3E0E38D-B5D3-436B-A236-8A0A345D2D4C}" sibTransId="{26010310-8EAC-49F8-A8AD-A4C4DE0B2BC4}"/>
    <dgm:cxn modelId="{A186BB1C-A11F-4252-B6B8-892EAFEDA15C}" type="presOf" srcId="{0242F0F3-2137-44D9-A212-9F46EEBB0E21}" destId="{BA18E0A8-F6F5-48C2-86B6-5B14519E278B}" srcOrd="0" destOrd="0" presId="urn:microsoft.com/office/officeart/2005/8/layout/chevron2"/>
    <dgm:cxn modelId="{2A72FB15-D296-410B-AC03-2E300F59C61B}" type="presOf" srcId="{DE583CAC-6D2F-46E6-ACAC-58C2D1799FD4}" destId="{0CED3088-40CC-49C3-8BDC-92ACD1C1070E}" srcOrd="0" destOrd="0" presId="urn:microsoft.com/office/officeart/2005/8/layout/chevron2"/>
    <dgm:cxn modelId="{D0690E08-1D61-4124-AC63-36403B8A31A5}" type="presOf" srcId="{8C81F803-99FB-403F-8A1A-ABAB08EFA6DC}" destId="{B87E8189-164C-4AF8-83C7-1443967A53AF}" srcOrd="0" destOrd="0" presId="urn:microsoft.com/office/officeart/2005/8/layout/chevron2"/>
    <dgm:cxn modelId="{AE4C3466-189F-469E-A3CC-AE8CFA0A50B9}" srcId="{74E0BE6B-A15D-41E7-954C-19F743AF6B04}" destId="{41C89C93-77E2-45F3-81C5-C45D2E3EA62D}" srcOrd="0" destOrd="0" parTransId="{99C9D0F0-A8D3-4993-AF0C-7889E36A1D67}" sibTransId="{C9AD24F7-F362-4405-9B74-1FE8BA45C922}"/>
    <dgm:cxn modelId="{A0F5FA0D-2617-4721-AFD8-CFEA60DAC187}" type="presOf" srcId="{4B1FB03D-9A6F-4AEE-96AA-147FA8F85FE4}" destId="{1FE79FEB-6B70-480C-A525-000B7688B8DF}" srcOrd="0" destOrd="0" presId="urn:microsoft.com/office/officeart/2005/8/layout/chevron2"/>
    <dgm:cxn modelId="{CDDDFCDA-D1CE-4ED6-B2C8-A5A9A7C1CED4}" srcId="{93C93207-AC92-48CB-9090-7FEF7B6C79C9}" destId="{74E0BE6B-A15D-41E7-954C-19F743AF6B04}" srcOrd="1" destOrd="0" parTransId="{7A3EC069-8343-434C-B445-ECF5961C72DF}" sibTransId="{8258FEF6-C25D-4577-AEA4-69B6BA7CAB99}"/>
    <dgm:cxn modelId="{D4B4A5B3-B034-4C52-87BF-60173FB700B6}" type="presOf" srcId="{99EB42D9-953C-4DEA-A52F-69B1841CF9DE}" destId="{0954E016-0D22-4611-81A7-DA99FE81D5D1}" srcOrd="0" destOrd="0" presId="urn:microsoft.com/office/officeart/2005/8/layout/chevron2"/>
    <dgm:cxn modelId="{B08998A6-4182-4D52-94F2-6986318F96DC}" srcId="{93C93207-AC92-48CB-9090-7FEF7B6C79C9}" destId="{0242F0F3-2137-44D9-A212-9F46EEBB0E21}" srcOrd="4" destOrd="0" parTransId="{2DB20F59-83EB-4669-91E4-A0550D25D966}" sibTransId="{066DFD6C-8CF9-4D44-A004-FA6A8FDF916C}"/>
    <dgm:cxn modelId="{F6DB11D6-D9A5-48AD-AAB1-880EDFB8E58D}" type="presOf" srcId="{645D6CC4-9F46-4016-A72A-E356AE50588B}" destId="{5921C8A5-7EBB-4BA4-BD6B-92D5D6C2916F}" srcOrd="0" destOrd="0" presId="urn:microsoft.com/office/officeart/2005/8/layout/chevron2"/>
    <dgm:cxn modelId="{568FF655-0D4E-4DB2-BA07-E9AE3DE6D3E2}" srcId="{645D6CC4-9F46-4016-A72A-E356AE50588B}" destId="{DE583CAC-6D2F-46E6-ACAC-58C2D1799FD4}" srcOrd="0" destOrd="0" parTransId="{3D6E5073-DC32-4293-8B24-13AEC076D2FF}" sibTransId="{02692715-CB3E-44F5-9C45-EAE2A3DF7D9C}"/>
    <dgm:cxn modelId="{283C7256-C0A9-47AF-A28D-3433939973B9}" type="presOf" srcId="{F98AFEAE-E73C-41DC-ADAF-6A7B3E65E747}" destId="{5DFF8E8B-E641-48BD-AB37-9DCDCDF881CB}" srcOrd="0" destOrd="0" presId="urn:microsoft.com/office/officeart/2005/8/layout/chevron2"/>
    <dgm:cxn modelId="{3E4E998C-AF8E-414D-AB11-D62378E55796}" type="presOf" srcId="{0F501BD8-33C6-44C5-9F2E-6E626E12FECC}" destId="{D4E7A36F-C2B1-48F7-8512-9E16B936F688}" srcOrd="0" destOrd="0" presId="urn:microsoft.com/office/officeart/2005/8/layout/chevron2"/>
    <dgm:cxn modelId="{F0E90B92-0473-45E9-BE78-461FBD7D0A94}" srcId="{0242F0F3-2137-44D9-A212-9F46EEBB0E21}" destId="{4B1FB03D-9A6F-4AEE-96AA-147FA8F85FE4}" srcOrd="0" destOrd="0" parTransId="{5F708E98-DD00-4212-9F8B-E57B0B8241A6}" sibTransId="{30D3342E-33D9-459A-A6F2-2C9DBC7B0581}"/>
    <dgm:cxn modelId="{393F25BE-8724-4C8B-A318-011CA40C9E7F}" srcId="{0F501BD8-33C6-44C5-9F2E-6E626E12FECC}" destId="{8C81F803-99FB-403F-8A1A-ABAB08EFA6DC}" srcOrd="0" destOrd="0" parTransId="{BFFD6C1F-9AB8-4CCB-8397-1E25D41E62BA}" sibTransId="{13C0C647-9BF0-4D78-A486-6F040AA10415}"/>
    <dgm:cxn modelId="{10194DB5-7800-447E-A5D4-8992F658E16C}" srcId="{93C93207-AC92-48CB-9090-7FEF7B6C79C9}" destId="{F98AFEAE-E73C-41DC-ADAF-6A7B3E65E747}" srcOrd="0" destOrd="0" parTransId="{5594AE57-B991-46D1-86A7-4A46B5F25BAC}" sibTransId="{1C40B98D-C313-49D3-9989-F7793CEE2C0D}"/>
    <dgm:cxn modelId="{30DE2A9D-AFF4-4F71-AE33-C2089F749194}" type="presParOf" srcId="{0559FA67-253A-4525-9934-7F131481791F}" destId="{0CB9AF40-F9EB-49FA-9140-DC7B0F60587E}" srcOrd="0" destOrd="0" presId="urn:microsoft.com/office/officeart/2005/8/layout/chevron2"/>
    <dgm:cxn modelId="{CF9FBB2B-8853-4E7D-92ED-3DC57877F21B}" type="presParOf" srcId="{0CB9AF40-F9EB-49FA-9140-DC7B0F60587E}" destId="{5DFF8E8B-E641-48BD-AB37-9DCDCDF881CB}" srcOrd="0" destOrd="0" presId="urn:microsoft.com/office/officeart/2005/8/layout/chevron2"/>
    <dgm:cxn modelId="{3FC22542-16FB-418F-9231-9C7807BB162B}" type="presParOf" srcId="{0CB9AF40-F9EB-49FA-9140-DC7B0F60587E}" destId="{0954E016-0D22-4611-81A7-DA99FE81D5D1}" srcOrd="1" destOrd="0" presId="urn:microsoft.com/office/officeart/2005/8/layout/chevron2"/>
    <dgm:cxn modelId="{337BDB1B-4AFB-4F1A-9E45-524D9CAC24A9}" type="presParOf" srcId="{0559FA67-253A-4525-9934-7F131481791F}" destId="{391B3FED-199D-434A-9259-C9A0484011BC}" srcOrd="1" destOrd="0" presId="urn:microsoft.com/office/officeart/2005/8/layout/chevron2"/>
    <dgm:cxn modelId="{A9DEE277-6D45-4643-B79A-AFCC7F0B0C26}" type="presParOf" srcId="{0559FA67-253A-4525-9934-7F131481791F}" destId="{FD484D37-8279-4FE2-9CB3-C2C09AB5EFF0}" srcOrd="2" destOrd="0" presId="urn:microsoft.com/office/officeart/2005/8/layout/chevron2"/>
    <dgm:cxn modelId="{97DC44DA-30C7-4879-85BD-07B4CE83979E}" type="presParOf" srcId="{FD484D37-8279-4FE2-9CB3-C2C09AB5EFF0}" destId="{033FE023-C3A2-41B0-8D99-09449DA57402}" srcOrd="0" destOrd="0" presId="urn:microsoft.com/office/officeart/2005/8/layout/chevron2"/>
    <dgm:cxn modelId="{DD916678-ECC6-4F92-8D8B-0526DC9FE916}" type="presParOf" srcId="{FD484D37-8279-4FE2-9CB3-C2C09AB5EFF0}" destId="{E0D5666D-DB64-481C-A6BC-27D792160EEF}" srcOrd="1" destOrd="0" presId="urn:microsoft.com/office/officeart/2005/8/layout/chevron2"/>
    <dgm:cxn modelId="{CF346CFA-F4E9-4400-A9D9-73A9D8B2D60C}" type="presParOf" srcId="{0559FA67-253A-4525-9934-7F131481791F}" destId="{2D8C6057-BBE1-404C-8156-4E7671183709}" srcOrd="3" destOrd="0" presId="urn:microsoft.com/office/officeart/2005/8/layout/chevron2"/>
    <dgm:cxn modelId="{F61DA97E-BE3B-4CC7-9F6B-AB83FEFF9AB0}" type="presParOf" srcId="{0559FA67-253A-4525-9934-7F131481791F}" destId="{B4DA4682-3AE1-46E6-A587-E095F92BEDEB}" srcOrd="4" destOrd="0" presId="urn:microsoft.com/office/officeart/2005/8/layout/chevron2"/>
    <dgm:cxn modelId="{A0065E9B-3353-46DE-A2B7-63CD0465F3F8}" type="presParOf" srcId="{B4DA4682-3AE1-46E6-A587-E095F92BEDEB}" destId="{D4E7A36F-C2B1-48F7-8512-9E16B936F688}" srcOrd="0" destOrd="0" presId="urn:microsoft.com/office/officeart/2005/8/layout/chevron2"/>
    <dgm:cxn modelId="{EBDA751E-F16A-4C7F-85CA-EABE6CFE5BF4}" type="presParOf" srcId="{B4DA4682-3AE1-46E6-A587-E095F92BEDEB}" destId="{B87E8189-164C-4AF8-83C7-1443967A53AF}" srcOrd="1" destOrd="0" presId="urn:microsoft.com/office/officeart/2005/8/layout/chevron2"/>
    <dgm:cxn modelId="{96A93C32-49C4-4D2A-8DE6-0DF461E83019}" type="presParOf" srcId="{0559FA67-253A-4525-9934-7F131481791F}" destId="{253BCE9C-1AF6-40DC-89CC-9C3303C25408}" srcOrd="5" destOrd="0" presId="urn:microsoft.com/office/officeart/2005/8/layout/chevron2"/>
    <dgm:cxn modelId="{F3F49DA1-ABEE-4C17-A8BD-0CCC13685B13}" type="presParOf" srcId="{0559FA67-253A-4525-9934-7F131481791F}" destId="{79D2DD4D-16B6-4FE9-92E9-BFFD500916FD}" srcOrd="6" destOrd="0" presId="urn:microsoft.com/office/officeart/2005/8/layout/chevron2"/>
    <dgm:cxn modelId="{24C8BC4E-C17D-4040-AE9B-2A69A4A4D99E}" type="presParOf" srcId="{79D2DD4D-16B6-4FE9-92E9-BFFD500916FD}" destId="{5921C8A5-7EBB-4BA4-BD6B-92D5D6C2916F}" srcOrd="0" destOrd="0" presId="urn:microsoft.com/office/officeart/2005/8/layout/chevron2"/>
    <dgm:cxn modelId="{B1B57A4C-E559-4E5B-8893-7185C6B7B1E0}" type="presParOf" srcId="{79D2DD4D-16B6-4FE9-92E9-BFFD500916FD}" destId="{0CED3088-40CC-49C3-8BDC-92ACD1C1070E}" srcOrd="1" destOrd="0" presId="urn:microsoft.com/office/officeart/2005/8/layout/chevron2"/>
    <dgm:cxn modelId="{5C84BD60-4D13-4174-B159-B0C56B917147}" type="presParOf" srcId="{0559FA67-253A-4525-9934-7F131481791F}" destId="{9FF445A1-E726-430B-8F4D-3824DF991142}" srcOrd="7" destOrd="0" presId="urn:microsoft.com/office/officeart/2005/8/layout/chevron2"/>
    <dgm:cxn modelId="{9C525593-CBBE-4674-A0DA-0B458ED277A9}" type="presParOf" srcId="{0559FA67-253A-4525-9934-7F131481791F}" destId="{958D4697-E1A0-4E6C-84E8-C7B6B9C67DD3}" srcOrd="8" destOrd="0" presId="urn:microsoft.com/office/officeart/2005/8/layout/chevron2"/>
    <dgm:cxn modelId="{429C2B4F-70E8-4D60-80C8-AB867325C99C}" type="presParOf" srcId="{958D4697-E1A0-4E6C-84E8-C7B6B9C67DD3}" destId="{BA18E0A8-F6F5-48C2-86B6-5B14519E278B}" srcOrd="0" destOrd="0" presId="urn:microsoft.com/office/officeart/2005/8/layout/chevron2"/>
    <dgm:cxn modelId="{1D96AA95-6471-49BE-8B7F-6D77B061F6B5}" type="presParOf" srcId="{958D4697-E1A0-4E6C-84E8-C7B6B9C67DD3}" destId="{1FE79FEB-6B70-480C-A525-000B7688B8D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3C93207-AC92-48CB-9090-7FEF7B6C79C9}" type="doc">
      <dgm:prSet loTypeId="urn:microsoft.com/office/officeart/2005/8/layout/chevron2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F98AFEAE-E73C-41DC-ADAF-6A7B3E65E747}">
      <dgm:prSet phldrT="[Metin]" phldr="1" custT="1"/>
      <dgm:spPr/>
      <dgm:t>
        <a:bodyPr/>
        <a:lstStyle/>
        <a:p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594AE57-B991-46D1-86A7-4A46B5F25BAC}" type="parTrans" cxnId="{10194DB5-7800-447E-A5D4-8992F658E16C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C40B98D-C313-49D3-9989-F7793CEE2C0D}" type="sibTrans" cxnId="{10194DB5-7800-447E-A5D4-8992F658E16C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9EB42D9-953C-4DEA-A52F-69B1841CF9DE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5 ile 48. aylar arasında başın büyümesinin yavaşlaması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A806070-5BCD-4221-85B8-7F8F0127C87D}" type="parTrans" cxnId="{2477946F-56DB-4849-8837-BBEC55243997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6ABA031-B763-4C09-9F6E-71F0162C0C7E}" type="sibTrans" cxnId="{2477946F-56DB-4849-8837-BBEC55243997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45D6CC4-9F46-4016-A72A-E356AE50588B}">
      <dgm:prSet phldrT="[Metin]" phldr="1" custT="1"/>
      <dgm:spPr/>
      <dgm:t>
        <a:bodyPr/>
        <a:lstStyle/>
        <a:p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3E0E38D-B5D3-436B-A236-8A0A345D2D4C}" type="parTrans" cxnId="{DC2D7822-B46F-42E0-AA46-F0A008E5C046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6010310-8EAC-49F8-A8AD-A4C4DE0B2BC4}" type="sibTrans" cxnId="{DC2D7822-B46F-42E0-AA46-F0A008E5C046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E583CAC-6D2F-46E6-ACAC-58C2D1799FD4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Koordinasyonu bozuk yürüme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D6E5073-DC32-4293-8B24-13AEC076D2FF}" type="parTrans" cxnId="{568FF655-0D4E-4DB2-BA07-E9AE3DE6D3E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2692715-CB3E-44F5-9C45-EAE2A3DF7D9C}" type="sibTrans" cxnId="{568FF655-0D4E-4DB2-BA07-E9AE3DE6D3E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242F0F3-2137-44D9-A212-9F46EEBB0E21}">
      <dgm:prSet phldrT="[Metin]" phldr="1" custT="1"/>
      <dgm:spPr/>
      <dgm:t>
        <a:bodyPr/>
        <a:lstStyle/>
        <a:p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DB20F59-83EB-4669-91E4-A0550D25D966}" type="parTrans" cxnId="{B08998A6-4182-4D52-94F2-6986318F96DC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66DFD6C-8CF9-4D44-A004-FA6A8FDF916C}" type="sibTrans" cxnId="{B08998A6-4182-4D52-94F2-6986318F96DC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B1FB03D-9A6F-4AEE-96AA-147FA8F85FE4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Sözel anlatım ve dili algılamada ileri derecede bozukluk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F708E98-DD00-4212-9F8B-E57B0B8241A6}" type="parTrans" cxnId="{F0E90B92-0473-45E9-BE78-461FBD7D0A94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0D3342E-33D9-459A-A6F2-2C9DBC7B0581}" type="sibTrans" cxnId="{F0E90B92-0473-45E9-BE78-461FBD7D0A94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4E0BE6B-A15D-41E7-954C-19F743AF6B04}">
      <dgm:prSet phldrT="[Metin]" phldr="1" custT="1"/>
      <dgm:spPr/>
      <dgm:t>
        <a:bodyPr/>
        <a:lstStyle/>
        <a:p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A3EC069-8343-434C-B445-ECF5961C72DF}" type="parTrans" cxnId="{CDDDFCDA-D1CE-4ED6-B2C8-A5A9A7C1CED4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258FEF6-C25D-4577-AEA4-69B6BA7CAB99}" type="sibTrans" cxnId="{CDDDFCDA-D1CE-4ED6-B2C8-A5A9A7C1CED4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F501BD8-33C6-44C5-9F2E-6E626E12FECC}">
      <dgm:prSet phldrT="[Metin]" phldr="1" custT="1"/>
      <dgm:spPr/>
      <dgm:t>
        <a:bodyPr/>
        <a:lstStyle/>
        <a:p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CB8E04B-0C36-42CF-94A7-A1A17BD35BEB}" type="parTrans" cxnId="{A8E86CD9-F71B-494B-B6A5-0D8741A8B974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4117F78-668A-45CB-90BC-0B51CEA07403}" type="sibTrans" cxnId="{A8E86CD9-F71B-494B-B6A5-0D8741A8B974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1C89C93-77E2-45F3-81C5-C45D2E3EA62D}">
      <dgm:prSet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Daha önce edinilmiş el becerilerinin 5 ile 30. aylarda yitirilmesi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9C9D0F0-A8D3-4993-AF0C-7889E36A1D67}" type="parTrans" cxnId="{AE4C3466-189F-469E-A3CC-AE8CFA0A50B9}">
      <dgm:prSet/>
      <dgm:spPr/>
      <dgm:t>
        <a:bodyPr/>
        <a:lstStyle/>
        <a:p>
          <a:endParaRPr lang="tr-TR"/>
        </a:p>
      </dgm:t>
    </dgm:pt>
    <dgm:pt modelId="{C9AD24F7-F362-4405-9B74-1FE8BA45C922}" type="sibTrans" cxnId="{AE4C3466-189F-469E-A3CC-AE8CFA0A50B9}">
      <dgm:prSet/>
      <dgm:spPr/>
      <dgm:t>
        <a:bodyPr/>
        <a:lstStyle/>
        <a:p>
          <a:endParaRPr lang="tr-TR"/>
        </a:p>
      </dgm:t>
    </dgm:pt>
    <dgm:pt modelId="{8C81F803-99FB-403F-8A1A-ABAB08EFA6DC}">
      <dgm:prSet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Toplumsal katılımın ortadan kalkması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FFD6C1F-9AB8-4CCB-8397-1E25D41E62BA}" type="parTrans" cxnId="{393F25BE-8724-4C8B-A318-011CA40C9E7F}">
      <dgm:prSet/>
      <dgm:spPr/>
      <dgm:t>
        <a:bodyPr/>
        <a:lstStyle/>
        <a:p>
          <a:endParaRPr lang="tr-TR"/>
        </a:p>
      </dgm:t>
    </dgm:pt>
    <dgm:pt modelId="{13C0C647-9BF0-4D78-A486-6F040AA10415}" type="sibTrans" cxnId="{393F25BE-8724-4C8B-A318-011CA40C9E7F}">
      <dgm:prSet/>
      <dgm:spPr/>
      <dgm:t>
        <a:bodyPr/>
        <a:lstStyle/>
        <a:p>
          <a:endParaRPr lang="tr-TR"/>
        </a:p>
      </dgm:t>
    </dgm:pt>
    <dgm:pt modelId="{0559FA67-253A-4525-9934-7F131481791F}" type="pres">
      <dgm:prSet presAssocID="{93C93207-AC92-48CB-9090-7FEF7B6C79C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CB9AF40-F9EB-49FA-9140-DC7B0F60587E}" type="pres">
      <dgm:prSet presAssocID="{F98AFEAE-E73C-41DC-ADAF-6A7B3E65E747}" presName="composite" presStyleCnt="0"/>
      <dgm:spPr/>
    </dgm:pt>
    <dgm:pt modelId="{5DFF8E8B-E641-48BD-AB37-9DCDCDF881CB}" type="pres">
      <dgm:prSet presAssocID="{F98AFEAE-E73C-41DC-ADAF-6A7B3E65E747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954E016-0D22-4611-81A7-DA99FE81D5D1}" type="pres">
      <dgm:prSet presAssocID="{F98AFEAE-E73C-41DC-ADAF-6A7B3E65E747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91B3FED-199D-434A-9259-C9A0484011BC}" type="pres">
      <dgm:prSet presAssocID="{1C40B98D-C313-49D3-9989-F7793CEE2C0D}" presName="sp" presStyleCnt="0"/>
      <dgm:spPr/>
    </dgm:pt>
    <dgm:pt modelId="{FD484D37-8279-4FE2-9CB3-C2C09AB5EFF0}" type="pres">
      <dgm:prSet presAssocID="{74E0BE6B-A15D-41E7-954C-19F743AF6B04}" presName="composite" presStyleCnt="0"/>
      <dgm:spPr/>
    </dgm:pt>
    <dgm:pt modelId="{033FE023-C3A2-41B0-8D99-09449DA57402}" type="pres">
      <dgm:prSet presAssocID="{74E0BE6B-A15D-41E7-954C-19F743AF6B04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0D5666D-DB64-481C-A6BC-27D792160EEF}" type="pres">
      <dgm:prSet presAssocID="{74E0BE6B-A15D-41E7-954C-19F743AF6B04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D8C6057-BBE1-404C-8156-4E7671183709}" type="pres">
      <dgm:prSet presAssocID="{8258FEF6-C25D-4577-AEA4-69B6BA7CAB99}" presName="sp" presStyleCnt="0"/>
      <dgm:spPr/>
    </dgm:pt>
    <dgm:pt modelId="{B4DA4682-3AE1-46E6-A587-E095F92BEDEB}" type="pres">
      <dgm:prSet presAssocID="{0F501BD8-33C6-44C5-9F2E-6E626E12FECC}" presName="composite" presStyleCnt="0"/>
      <dgm:spPr/>
    </dgm:pt>
    <dgm:pt modelId="{D4E7A36F-C2B1-48F7-8512-9E16B936F688}" type="pres">
      <dgm:prSet presAssocID="{0F501BD8-33C6-44C5-9F2E-6E626E12FECC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87E8189-164C-4AF8-83C7-1443967A53AF}" type="pres">
      <dgm:prSet presAssocID="{0F501BD8-33C6-44C5-9F2E-6E626E12FECC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53BCE9C-1AF6-40DC-89CC-9C3303C25408}" type="pres">
      <dgm:prSet presAssocID="{A4117F78-668A-45CB-90BC-0B51CEA07403}" presName="sp" presStyleCnt="0"/>
      <dgm:spPr/>
    </dgm:pt>
    <dgm:pt modelId="{79D2DD4D-16B6-4FE9-92E9-BFFD500916FD}" type="pres">
      <dgm:prSet presAssocID="{645D6CC4-9F46-4016-A72A-E356AE50588B}" presName="composite" presStyleCnt="0"/>
      <dgm:spPr/>
    </dgm:pt>
    <dgm:pt modelId="{5921C8A5-7EBB-4BA4-BD6B-92D5D6C2916F}" type="pres">
      <dgm:prSet presAssocID="{645D6CC4-9F46-4016-A72A-E356AE50588B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CED3088-40CC-49C3-8BDC-92ACD1C1070E}" type="pres">
      <dgm:prSet presAssocID="{645D6CC4-9F46-4016-A72A-E356AE50588B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FF445A1-E726-430B-8F4D-3824DF991142}" type="pres">
      <dgm:prSet presAssocID="{26010310-8EAC-49F8-A8AD-A4C4DE0B2BC4}" presName="sp" presStyleCnt="0"/>
      <dgm:spPr/>
    </dgm:pt>
    <dgm:pt modelId="{958D4697-E1A0-4E6C-84E8-C7B6B9C67DD3}" type="pres">
      <dgm:prSet presAssocID="{0242F0F3-2137-44D9-A212-9F46EEBB0E21}" presName="composite" presStyleCnt="0"/>
      <dgm:spPr/>
    </dgm:pt>
    <dgm:pt modelId="{BA18E0A8-F6F5-48C2-86B6-5B14519E278B}" type="pres">
      <dgm:prSet presAssocID="{0242F0F3-2137-44D9-A212-9F46EEBB0E21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FE79FEB-6B70-480C-A525-000B7688B8DF}" type="pres">
      <dgm:prSet presAssocID="{0242F0F3-2137-44D9-A212-9F46EEBB0E21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477946F-56DB-4849-8837-BBEC55243997}" srcId="{F98AFEAE-E73C-41DC-ADAF-6A7B3E65E747}" destId="{99EB42D9-953C-4DEA-A52F-69B1841CF9DE}" srcOrd="0" destOrd="0" parTransId="{7A806070-5BCD-4221-85B8-7F8F0127C87D}" sibTransId="{06ABA031-B763-4C09-9F6E-71F0162C0C7E}"/>
    <dgm:cxn modelId="{8B762F34-765A-4106-97F1-32BAB86F2704}" type="presOf" srcId="{DE583CAC-6D2F-46E6-ACAC-58C2D1799FD4}" destId="{0CED3088-40CC-49C3-8BDC-92ACD1C1070E}" srcOrd="0" destOrd="0" presId="urn:microsoft.com/office/officeart/2005/8/layout/chevron2"/>
    <dgm:cxn modelId="{6FE1705F-FD06-4B5B-B30E-0E0D6D5FE37C}" type="presOf" srcId="{4B1FB03D-9A6F-4AEE-96AA-147FA8F85FE4}" destId="{1FE79FEB-6B70-480C-A525-000B7688B8DF}" srcOrd="0" destOrd="0" presId="urn:microsoft.com/office/officeart/2005/8/layout/chevron2"/>
    <dgm:cxn modelId="{A8E86CD9-F71B-494B-B6A5-0D8741A8B974}" srcId="{93C93207-AC92-48CB-9090-7FEF7B6C79C9}" destId="{0F501BD8-33C6-44C5-9F2E-6E626E12FECC}" srcOrd="2" destOrd="0" parTransId="{7CB8E04B-0C36-42CF-94A7-A1A17BD35BEB}" sibTransId="{A4117F78-668A-45CB-90BC-0B51CEA07403}"/>
    <dgm:cxn modelId="{9A6D4EC2-2FB0-4F5E-8CC2-D735763DC901}" type="presOf" srcId="{8C81F803-99FB-403F-8A1A-ABAB08EFA6DC}" destId="{B87E8189-164C-4AF8-83C7-1443967A53AF}" srcOrd="0" destOrd="0" presId="urn:microsoft.com/office/officeart/2005/8/layout/chevron2"/>
    <dgm:cxn modelId="{9B0D72E5-F741-44D8-8B73-A22764820F35}" type="presOf" srcId="{645D6CC4-9F46-4016-A72A-E356AE50588B}" destId="{5921C8A5-7EBB-4BA4-BD6B-92D5D6C2916F}" srcOrd="0" destOrd="0" presId="urn:microsoft.com/office/officeart/2005/8/layout/chevron2"/>
    <dgm:cxn modelId="{DC2D7822-B46F-42E0-AA46-F0A008E5C046}" srcId="{93C93207-AC92-48CB-9090-7FEF7B6C79C9}" destId="{645D6CC4-9F46-4016-A72A-E356AE50588B}" srcOrd="3" destOrd="0" parTransId="{A3E0E38D-B5D3-436B-A236-8A0A345D2D4C}" sibTransId="{26010310-8EAC-49F8-A8AD-A4C4DE0B2BC4}"/>
    <dgm:cxn modelId="{AD9A436E-DE5B-45A8-B5B7-AB9BB851FCE9}" type="presOf" srcId="{F98AFEAE-E73C-41DC-ADAF-6A7B3E65E747}" destId="{5DFF8E8B-E641-48BD-AB37-9DCDCDF881CB}" srcOrd="0" destOrd="0" presId="urn:microsoft.com/office/officeart/2005/8/layout/chevron2"/>
    <dgm:cxn modelId="{8DD0FFE5-6680-4D69-9EF9-E02491B2A440}" type="presOf" srcId="{0242F0F3-2137-44D9-A212-9F46EEBB0E21}" destId="{BA18E0A8-F6F5-48C2-86B6-5B14519E278B}" srcOrd="0" destOrd="0" presId="urn:microsoft.com/office/officeart/2005/8/layout/chevron2"/>
    <dgm:cxn modelId="{AE4C3466-189F-469E-A3CC-AE8CFA0A50B9}" srcId="{74E0BE6B-A15D-41E7-954C-19F743AF6B04}" destId="{41C89C93-77E2-45F3-81C5-C45D2E3EA62D}" srcOrd="0" destOrd="0" parTransId="{99C9D0F0-A8D3-4993-AF0C-7889E36A1D67}" sibTransId="{C9AD24F7-F362-4405-9B74-1FE8BA45C922}"/>
    <dgm:cxn modelId="{01244829-75C3-4CBC-BB58-3FA9F9DEA8DD}" type="presOf" srcId="{99EB42D9-953C-4DEA-A52F-69B1841CF9DE}" destId="{0954E016-0D22-4611-81A7-DA99FE81D5D1}" srcOrd="0" destOrd="0" presId="urn:microsoft.com/office/officeart/2005/8/layout/chevron2"/>
    <dgm:cxn modelId="{CDDDFCDA-D1CE-4ED6-B2C8-A5A9A7C1CED4}" srcId="{93C93207-AC92-48CB-9090-7FEF7B6C79C9}" destId="{74E0BE6B-A15D-41E7-954C-19F743AF6B04}" srcOrd="1" destOrd="0" parTransId="{7A3EC069-8343-434C-B445-ECF5961C72DF}" sibTransId="{8258FEF6-C25D-4577-AEA4-69B6BA7CAB99}"/>
    <dgm:cxn modelId="{52FC08D5-3432-4611-8A9B-1F9AF7A728CC}" type="presOf" srcId="{93C93207-AC92-48CB-9090-7FEF7B6C79C9}" destId="{0559FA67-253A-4525-9934-7F131481791F}" srcOrd="0" destOrd="0" presId="urn:microsoft.com/office/officeart/2005/8/layout/chevron2"/>
    <dgm:cxn modelId="{B08998A6-4182-4D52-94F2-6986318F96DC}" srcId="{93C93207-AC92-48CB-9090-7FEF7B6C79C9}" destId="{0242F0F3-2137-44D9-A212-9F46EEBB0E21}" srcOrd="4" destOrd="0" parTransId="{2DB20F59-83EB-4669-91E4-A0550D25D966}" sibTransId="{066DFD6C-8CF9-4D44-A004-FA6A8FDF916C}"/>
    <dgm:cxn modelId="{B9847F25-EBCD-4FE9-963E-5A145A3DFEBD}" type="presOf" srcId="{74E0BE6B-A15D-41E7-954C-19F743AF6B04}" destId="{033FE023-C3A2-41B0-8D99-09449DA57402}" srcOrd="0" destOrd="0" presId="urn:microsoft.com/office/officeart/2005/8/layout/chevron2"/>
    <dgm:cxn modelId="{568FF655-0D4E-4DB2-BA07-E9AE3DE6D3E2}" srcId="{645D6CC4-9F46-4016-A72A-E356AE50588B}" destId="{DE583CAC-6D2F-46E6-ACAC-58C2D1799FD4}" srcOrd="0" destOrd="0" parTransId="{3D6E5073-DC32-4293-8B24-13AEC076D2FF}" sibTransId="{02692715-CB3E-44F5-9C45-EAE2A3DF7D9C}"/>
    <dgm:cxn modelId="{F0E90B92-0473-45E9-BE78-461FBD7D0A94}" srcId="{0242F0F3-2137-44D9-A212-9F46EEBB0E21}" destId="{4B1FB03D-9A6F-4AEE-96AA-147FA8F85FE4}" srcOrd="0" destOrd="0" parTransId="{5F708E98-DD00-4212-9F8B-E57B0B8241A6}" sibTransId="{30D3342E-33D9-459A-A6F2-2C9DBC7B0581}"/>
    <dgm:cxn modelId="{C5D48482-0C52-4AA4-8DCD-DEBB30644EDC}" type="presOf" srcId="{41C89C93-77E2-45F3-81C5-C45D2E3EA62D}" destId="{E0D5666D-DB64-481C-A6BC-27D792160EEF}" srcOrd="0" destOrd="0" presId="urn:microsoft.com/office/officeart/2005/8/layout/chevron2"/>
    <dgm:cxn modelId="{393F25BE-8724-4C8B-A318-011CA40C9E7F}" srcId="{0F501BD8-33C6-44C5-9F2E-6E626E12FECC}" destId="{8C81F803-99FB-403F-8A1A-ABAB08EFA6DC}" srcOrd="0" destOrd="0" parTransId="{BFFD6C1F-9AB8-4CCB-8397-1E25D41E62BA}" sibTransId="{13C0C647-9BF0-4D78-A486-6F040AA10415}"/>
    <dgm:cxn modelId="{10194DB5-7800-447E-A5D4-8992F658E16C}" srcId="{93C93207-AC92-48CB-9090-7FEF7B6C79C9}" destId="{F98AFEAE-E73C-41DC-ADAF-6A7B3E65E747}" srcOrd="0" destOrd="0" parTransId="{5594AE57-B991-46D1-86A7-4A46B5F25BAC}" sibTransId="{1C40B98D-C313-49D3-9989-F7793CEE2C0D}"/>
    <dgm:cxn modelId="{4010C212-A2B1-4EE8-9D2E-35CDEA8B4422}" type="presOf" srcId="{0F501BD8-33C6-44C5-9F2E-6E626E12FECC}" destId="{D4E7A36F-C2B1-48F7-8512-9E16B936F688}" srcOrd="0" destOrd="0" presId="urn:microsoft.com/office/officeart/2005/8/layout/chevron2"/>
    <dgm:cxn modelId="{D2BFD472-42B5-415B-A309-CEA11FAD1D41}" type="presParOf" srcId="{0559FA67-253A-4525-9934-7F131481791F}" destId="{0CB9AF40-F9EB-49FA-9140-DC7B0F60587E}" srcOrd="0" destOrd="0" presId="urn:microsoft.com/office/officeart/2005/8/layout/chevron2"/>
    <dgm:cxn modelId="{7EBCDC60-15A8-4B23-AC38-771001996282}" type="presParOf" srcId="{0CB9AF40-F9EB-49FA-9140-DC7B0F60587E}" destId="{5DFF8E8B-E641-48BD-AB37-9DCDCDF881CB}" srcOrd="0" destOrd="0" presId="urn:microsoft.com/office/officeart/2005/8/layout/chevron2"/>
    <dgm:cxn modelId="{DA8A4590-7A7A-4523-B08E-614F8E190A9A}" type="presParOf" srcId="{0CB9AF40-F9EB-49FA-9140-DC7B0F60587E}" destId="{0954E016-0D22-4611-81A7-DA99FE81D5D1}" srcOrd="1" destOrd="0" presId="urn:microsoft.com/office/officeart/2005/8/layout/chevron2"/>
    <dgm:cxn modelId="{2562F3EA-5C63-4AFD-A15A-C5E745DF9D56}" type="presParOf" srcId="{0559FA67-253A-4525-9934-7F131481791F}" destId="{391B3FED-199D-434A-9259-C9A0484011BC}" srcOrd="1" destOrd="0" presId="urn:microsoft.com/office/officeart/2005/8/layout/chevron2"/>
    <dgm:cxn modelId="{C126D422-8E29-432B-9FEE-6A483FDF50D7}" type="presParOf" srcId="{0559FA67-253A-4525-9934-7F131481791F}" destId="{FD484D37-8279-4FE2-9CB3-C2C09AB5EFF0}" srcOrd="2" destOrd="0" presId="urn:microsoft.com/office/officeart/2005/8/layout/chevron2"/>
    <dgm:cxn modelId="{867F7117-23AE-4712-B355-FBCEBECD7EED}" type="presParOf" srcId="{FD484D37-8279-4FE2-9CB3-C2C09AB5EFF0}" destId="{033FE023-C3A2-41B0-8D99-09449DA57402}" srcOrd="0" destOrd="0" presId="urn:microsoft.com/office/officeart/2005/8/layout/chevron2"/>
    <dgm:cxn modelId="{8713C597-F984-4B71-A749-97854DD012A0}" type="presParOf" srcId="{FD484D37-8279-4FE2-9CB3-C2C09AB5EFF0}" destId="{E0D5666D-DB64-481C-A6BC-27D792160EEF}" srcOrd="1" destOrd="0" presId="urn:microsoft.com/office/officeart/2005/8/layout/chevron2"/>
    <dgm:cxn modelId="{5F41184F-7858-40B2-AD51-EDE4DA7B6344}" type="presParOf" srcId="{0559FA67-253A-4525-9934-7F131481791F}" destId="{2D8C6057-BBE1-404C-8156-4E7671183709}" srcOrd="3" destOrd="0" presId="urn:microsoft.com/office/officeart/2005/8/layout/chevron2"/>
    <dgm:cxn modelId="{9558D2E3-2239-4652-97B7-8DF8C0C76CB9}" type="presParOf" srcId="{0559FA67-253A-4525-9934-7F131481791F}" destId="{B4DA4682-3AE1-46E6-A587-E095F92BEDEB}" srcOrd="4" destOrd="0" presId="urn:microsoft.com/office/officeart/2005/8/layout/chevron2"/>
    <dgm:cxn modelId="{089DB0D6-B911-4734-A742-85DAEDB07474}" type="presParOf" srcId="{B4DA4682-3AE1-46E6-A587-E095F92BEDEB}" destId="{D4E7A36F-C2B1-48F7-8512-9E16B936F688}" srcOrd="0" destOrd="0" presId="urn:microsoft.com/office/officeart/2005/8/layout/chevron2"/>
    <dgm:cxn modelId="{13133E6E-C72E-44B9-97BF-5B5D156E4249}" type="presParOf" srcId="{B4DA4682-3AE1-46E6-A587-E095F92BEDEB}" destId="{B87E8189-164C-4AF8-83C7-1443967A53AF}" srcOrd="1" destOrd="0" presId="urn:microsoft.com/office/officeart/2005/8/layout/chevron2"/>
    <dgm:cxn modelId="{9362C711-504F-4A35-A68D-754C848A2447}" type="presParOf" srcId="{0559FA67-253A-4525-9934-7F131481791F}" destId="{253BCE9C-1AF6-40DC-89CC-9C3303C25408}" srcOrd="5" destOrd="0" presId="urn:microsoft.com/office/officeart/2005/8/layout/chevron2"/>
    <dgm:cxn modelId="{67986128-A142-43AF-B120-BDB6EE86612A}" type="presParOf" srcId="{0559FA67-253A-4525-9934-7F131481791F}" destId="{79D2DD4D-16B6-4FE9-92E9-BFFD500916FD}" srcOrd="6" destOrd="0" presId="urn:microsoft.com/office/officeart/2005/8/layout/chevron2"/>
    <dgm:cxn modelId="{18F28298-DE48-4F14-9C6C-6ACAFBF8F02C}" type="presParOf" srcId="{79D2DD4D-16B6-4FE9-92E9-BFFD500916FD}" destId="{5921C8A5-7EBB-4BA4-BD6B-92D5D6C2916F}" srcOrd="0" destOrd="0" presId="urn:microsoft.com/office/officeart/2005/8/layout/chevron2"/>
    <dgm:cxn modelId="{08602987-F9B8-4C9F-8FC8-B7E76D7FC408}" type="presParOf" srcId="{79D2DD4D-16B6-4FE9-92E9-BFFD500916FD}" destId="{0CED3088-40CC-49C3-8BDC-92ACD1C1070E}" srcOrd="1" destOrd="0" presId="urn:microsoft.com/office/officeart/2005/8/layout/chevron2"/>
    <dgm:cxn modelId="{D98149ED-628C-4550-8ABF-863801486E77}" type="presParOf" srcId="{0559FA67-253A-4525-9934-7F131481791F}" destId="{9FF445A1-E726-430B-8F4D-3824DF991142}" srcOrd="7" destOrd="0" presId="urn:microsoft.com/office/officeart/2005/8/layout/chevron2"/>
    <dgm:cxn modelId="{D7A1BF67-7FE2-4154-A5CC-8A88EE335E26}" type="presParOf" srcId="{0559FA67-253A-4525-9934-7F131481791F}" destId="{958D4697-E1A0-4E6C-84E8-C7B6B9C67DD3}" srcOrd="8" destOrd="0" presId="urn:microsoft.com/office/officeart/2005/8/layout/chevron2"/>
    <dgm:cxn modelId="{E7499D9D-99CC-4ADA-B2FC-6D424865D01D}" type="presParOf" srcId="{958D4697-E1A0-4E6C-84E8-C7B6B9C67DD3}" destId="{BA18E0A8-F6F5-48C2-86B6-5B14519E278B}" srcOrd="0" destOrd="0" presId="urn:microsoft.com/office/officeart/2005/8/layout/chevron2"/>
    <dgm:cxn modelId="{38F7DC6A-2A77-4CAB-9F8F-54C675EFE0B3}" type="presParOf" srcId="{958D4697-E1A0-4E6C-84E8-C7B6B9C67DD3}" destId="{1FE79FEB-6B70-480C-A525-000B7688B8D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3C93207-AC92-48CB-9090-7FEF7B6C79C9}" type="doc">
      <dgm:prSet loTypeId="urn:microsoft.com/office/officeart/2005/8/layout/chevron2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F98AFEAE-E73C-41DC-ADAF-6A7B3E65E747}">
      <dgm:prSet phldrT="[Metin]" phldr="1" custT="1"/>
      <dgm:spPr/>
      <dgm:t>
        <a:bodyPr/>
        <a:lstStyle/>
        <a:p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594AE57-B991-46D1-86A7-4A46B5F25BAC}" type="parTrans" cxnId="{10194DB5-7800-447E-A5D4-8992F658E16C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C40B98D-C313-49D3-9989-F7793CEE2C0D}" type="sibTrans" cxnId="{10194DB5-7800-447E-A5D4-8992F658E16C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9EB42D9-953C-4DEA-A52F-69B1841CF9DE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Sözel anlatım ve dili algılamada güçlük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A806070-5BCD-4221-85B8-7F8F0127C87D}" type="parTrans" cxnId="{2477946F-56DB-4849-8837-BBEC55243997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6ABA031-B763-4C09-9F6E-71F0162C0C7E}" type="sibTrans" cxnId="{2477946F-56DB-4849-8837-BBEC55243997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45D6CC4-9F46-4016-A72A-E356AE50588B}">
      <dgm:prSet phldrT="[Metin]" phldr="1" custT="1"/>
      <dgm:spPr/>
      <dgm:t>
        <a:bodyPr/>
        <a:lstStyle/>
        <a:p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3E0E38D-B5D3-436B-A236-8A0A345D2D4C}" type="parTrans" cxnId="{DC2D7822-B46F-42E0-AA46-F0A008E5C046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6010310-8EAC-49F8-A8AD-A4C4DE0B2BC4}" type="sibTrans" cxnId="{DC2D7822-B46F-42E0-AA46-F0A008E5C046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E583CAC-6D2F-46E6-ACAC-58C2D1799FD4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Bağırsak ve mesane kontrolünde güçlük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D6E5073-DC32-4293-8B24-13AEC076D2FF}" type="parTrans" cxnId="{568FF655-0D4E-4DB2-BA07-E9AE3DE6D3E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2692715-CB3E-44F5-9C45-EAE2A3DF7D9C}" type="sibTrans" cxnId="{568FF655-0D4E-4DB2-BA07-E9AE3DE6D3E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242F0F3-2137-44D9-A212-9F46EEBB0E21}">
      <dgm:prSet phldrT="[Metin]" phldr="1" custT="1"/>
      <dgm:spPr/>
      <dgm:t>
        <a:bodyPr/>
        <a:lstStyle/>
        <a:p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DB20F59-83EB-4669-91E4-A0550D25D966}" type="parTrans" cxnId="{B08998A6-4182-4D52-94F2-6986318F96DC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66DFD6C-8CF9-4D44-A004-FA6A8FDF916C}" type="sibTrans" cxnId="{B08998A6-4182-4D52-94F2-6986318F96DC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B1FB03D-9A6F-4AEE-96AA-147FA8F85FE4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Basmakalıp davranışlar ve mannerizmler içinde olma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F708E98-DD00-4212-9F8B-E57B0B8241A6}" type="parTrans" cxnId="{F0E90B92-0473-45E9-BE78-461FBD7D0A94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0D3342E-33D9-459A-A6F2-2C9DBC7B0581}" type="sibTrans" cxnId="{F0E90B92-0473-45E9-BE78-461FBD7D0A94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4E0BE6B-A15D-41E7-954C-19F743AF6B04}">
      <dgm:prSet phldrT="[Metin]" phldr="1" custT="1"/>
      <dgm:spPr/>
      <dgm:t>
        <a:bodyPr/>
        <a:lstStyle/>
        <a:p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A3EC069-8343-434C-B445-ECF5961C72DF}" type="parTrans" cxnId="{CDDDFCDA-D1CE-4ED6-B2C8-A5A9A7C1CED4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258FEF6-C25D-4577-AEA4-69B6BA7CAB99}" type="sibTrans" cxnId="{CDDDFCDA-D1CE-4ED6-B2C8-A5A9A7C1CED4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F501BD8-33C6-44C5-9F2E-6E626E12FECC}">
      <dgm:prSet phldrT="[Metin]" phldr="1" custT="1"/>
      <dgm:spPr/>
      <dgm:t>
        <a:bodyPr/>
        <a:lstStyle/>
        <a:p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CB8E04B-0C36-42CF-94A7-A1A17BD35BEB}" type="parTrans" cxnId="{A8E86CD9-F71B-494B-B6A5-0D8741A8B974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4117F78-668A-45CB-90BC-0B51CEA07403}" type="sibTrans" cxnId="{A8E86CD9-F71B-494B-B6A5-0D8741A8B974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1C89C93-77E2-45F3-81C5-C45D2E3EA62D}">
      <dgm:prSet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Toplumsal uyum sorunları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9C9D0F0-A8D3-4993-AF0C-7889E36A1D67}" type="parTrans" cxnId="{AE4C3466-189F-469E-A3CC-AE8CFA0A50B9}">
      <dgm:prSet/>
      <dgm:spPr/>
      <dgm:t>
        <a:bodyPr/>
        <a:lstStyle/>
        <a:p>
          <a:endParaRPr lang="tr-TR"/>
        </a:p>
      </dgm:t>
    </dgm:pt>
    <dgm:pt modelId="{C9AD24F7-F362-4405-9B74-1FE8BA45C922}" type="sibTrans" cxnId="{AE4C3466-189F-469E-A3CC-AE8CFA0A50B9}">
      <dgm:prSet/>
      <dgm:spPr/>
      <dgm:t>
        <a:bodyPr/>
        <a:lstStyle/>
        <a:p>
          <a:endParaRPr lang="tr-TR"/>
        </a:p>
      </dgm:t>
    </dgm:pt>
    <dgm:pt modelId="{8C81F803-99FB-403F-8A1A-ABAB08EFA6DC}">
      <dgm:prSet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Motor becerilerde sorun, oyuna katılmama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FFD6C1F-9AB8-4CCB-8397-1E25D41E62BA}" type="parTrans" cxnId="{393F25BE-8724-4C8B-A318-011CA40C9E7F}">
      <dgm:prSet/>
      <dgm:spPr/>
      <dgm:t>
        <a:bodyPr/>
        <a:lstStyle/>
        <a:p>
          <a:endParaRPr lang="tr-TR"/>
        </a:p>
      </dgm:t>
    </dgm:pt>
    <dgm:pt modelId="{13C0C647-9BF0-4D78-A486-6F040AA10415}" type="sibTrans" cxnId="{393F25BE-8724-4C8B-A318-011CA40C9E7F}">
      <dgm:prSet/>
      <dgm:spPr/>
      <dgm:t>
        <a:bodyPr/>
        <a:lstStyle/>
        <a:p>
          <a:endParaRPr lang="tr-TR"/>
        </a:p>
      </dgm:t>
    </dgm:pt>
    <dgm:pt modelId="{0559FA67-253A-4525-9934-7F131481791F}" type="pres">
      <dgm:prSet presAssocID="{93C93207-AC92-48CB-9090-7FEF7B6C79C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CB9AF40-F9EB-49FA-9140-DC7B0F60587E}" type="pres">
      <dgm:prSet presAssocID="{F98AFEAE-E73C-41DC-ADAF-6A7B3E65E747}" presName="composite" presStyleCnt="0"/>
      <dgm:spPr/>
    </dgm:pt>
    <dgm:pt modelId="{5DFF8E8B-E641-48BD-AB37-9DCDCDF881CB}" type="pres">
      <dgm:prSet presAssocID="{F98AFEAE-E73C-41DC-ADAF-6A7B3E65E747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954E016-0D22-4611-81A7-DA99FE81D5D1}" type="pres">
      <dgm:prSet presAssocID="{F98AFEAE-E73C-41DC-ADAF-6A7B3E65E747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91B3FED-199D-434A-9259-C9A0484011BC}" type="pres">
      <dgm:prSet presAssocID="{1C40B98D-C313-49D3-9989-F7793CEE2C0D}" presName="sp" presStyleCnt="0"/>
      <dgm:spPr/>
    </dgm:pt>
    <dgm:pt modelId="{FD484D37-8279-4FE2-9CB3-C2C09AB5EFF0}" type="pres">
      <dgm:prSet presAssocID="{74E0BE6B-A15D-41E7-954C-19F743AF6B04}" presName="composite" presStyleCnt="0"/>
      <dgm:spPr/>
    </dgm:pt>
    <dgm:pt modelId="{033FE023-C3A2-41B0-8D99-09449DA57402}" type="pres">
      <dgm:prSet presAssocID="{74E0BE6B-A15D-41E7-954C-19F743AF6B04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0D5666D-DB64-481C-A6BC-27D792160EEF}" type="pres">
      <dgm:prSet presAssocID="{74E0BE6B-A15D-41E7-954C-19F743AF6B04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D8C6057-BBE1-404C-8156-4E7671183709}" type="pres">
      <dgm:prSet presAssocID="{8258FEF6-C25D-4577-AEA4-69B6BA7CAB99}" presName="sp" presStyleCnt="0"/>
      <dgm:spPr/>
    </dgm:pt>
    <dgm:pt modelId="{B4DA4682-3AE1-46E6-A587-E095F92BEDEB}" type="pres">
      <dgm:prSet presAssocID="{0F501BD8-33C6-44C5-9F2E-6E626E12FECC}" presName="composite" presStyleCnt="0"/>
      <dgm:spPr/>
    </dgm:pt>
    <dgm:pt modelId="{D4E7A36F-C2B1-48F7-8512-9E16B936F688}" type="pres">
      <dgm:prSet presAssocID="{0F501BD8-33C6-44C5-9F2E-6E626E12FECC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87E8189-164C-4AF8-83C7-1443967A53AF}" type="pres">
      <dgm:prSet presAssocID="{0F501BD8-33C6-44C5-9F2E-6E626E12FECC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53BCE9C-1AF6-40DC-89CC-9C3303C25408}" type="pres">
      <dgm:prSet presAssocID="{A4117F78-668A-45CB-90BC-0B51CEA07403}" presName="sp" presStyleCnt="0"/>
      <dgm:spPr/>
    </dgm:pt>
    <dgm:pt modelId="{79D2DD4D-16B6-4FE9-92E9-BFFD500916FD}" type="pres">
      <dgm:prSet presAssocID="{645D6CC4-9F46-4016-A72A-E356AE50588B}" presName="composite" presStyleCnt="0"/>
      <dgm:spPr/>
    </dgm:pt>
    <dgm:pt modelId="{5921C8A5-7EBB-4BA4-BD6B-92D5D6C2916F}" type="pres">
      <dgm:prSet presAssocID="{645D6CC4-9F46-4016-A72A-E356AE50588B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CED3088-40CC-49C3-8BDC-92ACD1C1070E}" type="pres">
      <dgm:prSet presAssocID="{645D6CC4-9F46-4016-A72A-E356AE50588B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FF445A1-E726-430B-8F4D-3824DF991142}" type="pres">
      <dgm:prSet presAssocID="{26010310-8EAC-49F8-A8AD-A4C4DE0B2BC4}" presName="sp" presStyleCnt="0"/>
      <dgm:spPr/>
    </dgm:pt>
    <dgm:pt modelId="{958D4697-E1A0-4E6C-84E8-C7B6B9C67DD3}" type="pres">
      <dgm:prSet presAssocID="{0242F0F3-2137-44D9-A212-9F46EEBB0E21}" presName="composite" presStyleCnt="0"/>
      <dgm:spPr/>
    </dgm:pt>
    <dgm:pt modelId="{BA18E0A8-F6F5-48C2-86B6-5B14519E278B}" type="pres">
      <dgm:prSet presAssocID="{0242F0F3-2137-44D9-A212-9F46EEBB0E21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FE79FEB-6B70-480C-A525-000B7688B8DF}" type="pres">
      <dgm:prSet presAssocID="{0242F0F3-2137-44D9-A212-9F46EEBB0E21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477946F-56DB-4849-8837-BBEC55243997}" srcId="{F98AFEAE-E73C-41DC-ADAF-6A7B3E65E747}" destId="{99EB42D9-953C-4DEA-A52F-69B1841CF9DE}" srcOrd="0" destOrd="0" parTransId="{7A806070-5BCD-4221-85B8-7F8F0127C87D}" sibTransId="{06ABA031-B763-4C09-9F6E-71F0162C0C7E}"/>
    <dgm:cxn modelId="{B9807F1A-600C-47B3-B703-30F7EB3E7929}" type="presOf" srcId="{0242F0F3-2137-44D9-A212-9F46EEBB0E21}" destId="{BA18E0A8-F6F5-48C2-86B6-5B14519E278B}" srcOrd="0" destOrd="0" presId="urn:microsoft.com/office/officeart/2005/8/layout/chevron2"/>
    <dgm:cxn modelId="{27729349-62CA-49E7-A00F-B95FA8DFA2FA}" type="presOf" srcId="{8C81F803-99FB-403F-8A1A-ABAB08EFA6DC}" destId="{B87E8189-164C-4AF8-83C7-1443967A53AF}" srcOrd="0" destOrd="0" presId="urn:microsoft.com/office/officeart/2005/8/layout/chevron2"/>
    <dgm:cxn modelId="{A8E86CD9-F71B-494B-B6A5-0D8741A8B974}" srcId="{93C93207-AC92-48CB-9090-7FEF7B6C79C9}" destId="{0F501BD8-33C6-44C5-9F2E-6E626E12FECC}" srcOrd="2" destOrd="0" parTransId="{7CB8E04B-0C36-42CF-94A7-A1A17BD35BEB}" sibTransId="{A4117F78-668A-45CB-90BC-0B51CEA07403}"/>
    <dgm:cxn modelId="{23115057-ADB1-4B2C-B3A9-741BE2921F62}" type="presOf" srcId="{DE583CAC-6D2F-46E6-ACAC-58C2D1799FD4}" destId="{0CED3088-40CC-49C3-8BDC-92ACD1C1070E}" srcOrd="0" destOrd="0" presId="urn:microsoft.com/office/officeart/2005/8/layout/chevron2"/>
    <dgm:cxn modelId="{DC2D7822-B46F-42E0-AA46-F0A008E5C046}" srcId="{93C93207-AC92-48CB-9090-7FEF7B6C79C9}" destId="{645D6CC4-9F46-4016-A72A-E356AE50588B}" srcOrd="3" destOrd="0" parTransId="{A3E0E38D-B5D3-436B-A236-8A0A345D2D4C}" sibTransId="{26010310-8EAC-49F8-A8AD-A4C4DE0B2BC4}"/>
    <dgm:cxn modelId="{542EB15B-5E91-4DB6-B075-ADEB5621BBDD}" type="presOf" srcId="{4B1FB03D-9A6F-4AEE-96AA-147FA8F85FE4}" destId="{1FE79FEB-6B70-480C-A525-000B7688B8DF}" srcOrd="0" destOrd="0" presId="urn:microsoft.com/office/officeart/2005/8/layout/chevron2"/>
    <dgm:cxn modelId="{ACD88D2C-3749-434E-BA45-A3111A97A186}" type="presOf" srcId="{645D6CC4-9F46-4016-A72A-E356AE50588B}" destId="{5921C8A5-7EBB-4BA4-BD6B-92D5D6C2916F}" srcOrd="0" destOrd="0" presId="urn:microsoft.com/office/officeart/2005/8/layout/chevron2"/>
    <dgm:cxn modelId="{D7B0EE63-A237-475A-A0A8-D177195E34E4}" type="presOf" srcId="{74E0BE6B-A15D-41E7-954C-19F743AF6B04}" destId="{033FE023-C3A2-41B0-8D99-09449DA57402}" srcOrd="0" destOrd="0" presId="urn:microsoft.com/office/officeart/2005/8/layout/chevron2"/>
    <dgm:cxn modelId="{AE4C3466-189F-469E-A3CC-AE8CFA0A50B9}" srcId="{74E0BE6B-A15D-41E7-954C-19F743AF6B04}" destId="{41C89C93-77E2-45F3-81C5-C45D2E3EA62D}" srcOrd="0" destOrd="0" parTransId="{99C9D0F0-A8D3-4993-AF0C-7889E36A1D67}" sibTransId="{C9AD24F7-F362-4405-9B74-1FE8BA45C922}"/>
    <dgm:cxn modelId="{9361CD98-DD97-48C3-9E25-579A055416AC}" type="presOf" srcId="{0F501BD8-33C6-44C5-9F2E-6E626E12FECC}" destId="{D4E7A36F-C2B1-48F7-8512-9E16B936F688}" srcOrd="0" destOrd="0" presId="urn:microsoft.com/office/officeart/2005/8/layout/chevron2"/>
    <dgm:cxn modelId="{3B28AF31-BC25-40A5-B62E-7E42DE166094}" type="presOf" srcId="{99EB42D9-953C-4DEA-A52F-69B1841CF9DE}" destId="{0954E016-0D22-4611-81A7-DA99FE81D5D1}" srcOrd="0" destOrd="0" presId="urn:microsoft.com/office/officeart/2005/8/layout/chevron2"/>
    <dgm:cxn modelId="{87AEC7D4-26B9-4901-9AA0-23B88F1EAC9A}" type="presOf" srcId="{F98AFEAE-E73C-41DC-ADAF-6A7B3E65E747}" destId="{5DFF8E8B-E641-48BD-AB37-9DCDCDF881CB}" srcOrd="0" destOrd="0" presId="urn:microsoft.com/office/officeart/2005/8/layout/chevron2"/>
    <dgm:cxn modelId="{CDDDFCDA-D1CE-4ED6-B2C8-A5A9A7C1CED4}" srcId="{93C93207-AC92-48CB-9090-7FEF7B6C79C9}" destId="{74E0BE6B-A15D-41E7-954C-19F743AF6B04}" srcOrd="1" destOrd="0" parTransId="{7A3EC069-8343-434C-B445-ECF5961C72DF}" sibTransId="{8258FEF6-C25D-4577-AEA4-69B6BA7CAB99}"/>
    <dgm:cxn modelId="{8A620315-1BF1-4F53-947F-59509AF7C6E3}" type="presOf" srcId="{93C93207-AC92-48CB-9090-7FEF7B6C79C9}" destId="{0559FA67-253A-4525-9934-7F131481791F}" srcOrd="0" destOrd="0" presId="urn:microsoft.com/office/officeart/2005/8/layout/chevron2"/>
    <dgm:cxn modelId="{B08998A6-4182-4D52-94F2-6986318F96DC}" srcId="{93C93207-AC92-48CB-9090-7FEF7B6C79C9}" destId="{0242F0F3-2137-44D9-A212-9F46EEBB0E21}" srcOrd="4" destOrd="0" parTransId="{2DB20F59-83EB-4669-91E4-A0550D25D966}" sibTransId="{066DFD6C-8CF9-4D44-A004-FA6A8FDF916C}"/>
    <dgm:cxn modelId="{568FF655-0D4E-4DB2-BA07-E9AE3DE6D3E2}" srcId="{645D6CC4-9F46-4016-A72A-E356AE50588B}" destId="{DE583CAC-6D2F-46E6-ACAC-58C2D1799FD4}" srcOrd="0" destOrd="0" parTransId="{3D6E5073-DC32-4293-8B24-13AEC076D2FF}" sibTransId="{02692715-CB3E-44F5-9C45-EAE2A3DF7D9C}"/>
    <dgm:cxn modelId="{F0E90B92-0473-45E9-BE78-461FBD7D0A94}" srcId="{0242F0F3-2137-44D9-A212-9F46EEBB0E21}" destId="{4B1FB03D-9A6F-4AEE-96AA-147FA8F85FE4}" srcOrd="0" destOrd="0" parTransId="{5F708E98-DD00-4212-9F8B-E57B0B8241A6}" sibTransId="{30D3342E-33D9-459A-A6F2-2C9DBC7B0581}"/>
    <dgm:cxn modelId="{393F25BE-8724-4C8B-A318-011CA40C9E7F}" srcId="{0F501BD8-33C6-44C5-9F2E-6E626E12FECC}" destId="{8C81F803-99FB-403F-8A1A-ABAB08EFA6DC}" srcOrd="0" destOrd="0" parTransId="{BFFD6C1F-9AB8-4CCB-8397-1E25D41E62BA}" sibTransId="{13C0C647-9BF0-4D78-A486-6F040AA10415}"/>
    <dgm:cxn modelId="{0A76213C-8A49-4E7A-A7CC-0FA0C1502A41}" type="presOf" srcId="{41C89C93-77E2-45F3-81C5-C45D2E3EA62D}" destId="{E0D5666D-DB64-481C-A6BC-27D792160EEF}" srcOrd="0" destOrd="0" presId="urn:microsoft.com/office/officeart/2005/8/layout/chevron2"/>
    <dgm:cxn modelId="{10194DB5-7800-447E-A5D4-8992F658E16C}" srcId="{93C93207-AC92-48CB-9090-7FEF7B6C79C9}" destId="{F98AFEAE-E73C-41DC-ADAF-6A7B3E65E747}" srcOrd="0" destOrd="0" parTransId="{5594AE57-B991-46D1-86A7-4A46B5F25BAC}" sibTransId="{1C40B98D-C313-49D3-9989-F7793CEE2C0D}"/>
    <dgm:cxn modelId="{4A2FA17E-58C7-4812-815B-75A485BA64FE}" type="presParOf" srcId="{0559FA67-253A-4525-9934-7F131481791F}" destId="{0CB9AF40-F9EB-49FA-9140-DC7B0F60587E}" srcOrd="0" destOrd="0" presId="urn:microsoft.com/office/officeart/2005/8/layout/chevron2"/>
    <dgm:cxn modelId="{CD87D018-0614-431E-B53F-8C07253477E8}" type="presParOf" srcId="{0CB9AF40-F9EB-49FA-9140-DC7B0F60587E}" destId="{5DFF8E8B-E641-48BD-AB37-9DCDCDF881CB}" srcOrd="0" destOrd="0" presId="urn:microsoft.com/office/officeart/2005/8/layout/chevron2"/>
    <dgm:cxn modelId="{9983C8AB-B8E7-45C3-A082-ADF78758FC13}" type="presParOf" srcId="{0CB9AF40-F9EB-49FA-9140-DC7B0F60587E}" destId="{0954E016-0D22-4611-81A7-DA99FE81D5D1}" srcOrd="1" destOrd="0" presId="urn:microsoft.com/office/officeart/2005/8/layout/chevron2"/>
    <dgm:cxn modelId="{CFA56305-E8A0-4970-87B4-CB57A2F93361}" type="presParOf" srcId="{0559FA67-253A-4525-9934-7F131481791F}" destId="{391B3FED-199D-434A-9259-C9A0484011BC}" srcOrd="1" destOrd="0" presId="urn:microsoft.com/office/officeart/2005/8/layout/chevron2"/>
    <dgm:cxn modelId="{D3694D12-8F63-42E8-8F24-16F7CFD5BDC0}" type="presParOf" srcId="{0559FA67-253A-4525-9934-7F131481791F}" destId="{FD484D37-8279-4FE2-9CB3-C2C09AB5EFF0}" srcOrd="2" destOrd="0" presId="urn:microsoft.com/office/officeart/2005/8/layout/chevron2"/>
    <dgm:cxn modelId="{8DADBE0B-AE02-49C5-93FC-76BD0969A0DB}" type="presParOf" srcId="{FD484D37-8279-4FE2-9CB3-C2C09AB5EFF0}" destId="{033FE023-C3A2-41B0-8D99-09449DA57402}" srcOrd="0" destOrd="0" presId="urn:microsoft.com/office/officeart/2005/8/layout/chevron2"/>
    <dgm:cxn modelId="{8D9180D0-8D7B-4253-91C1-83C65B5542C2}" type="presParOf" srcId="{FD484D37-8279-4FE2-9CB3-C2C09AB5EFF0}" destId="{E0D5666D-DB64-481C-A6BC-27D792160EEF}" srcOrd="1" destOrd="0" presId="urn:microsoft.com/office/officeart/2005/8/layout/chevron2"/>
    <dgm:cxn modelId="{4F9C7A85-4F25-44C8-B470-346712460213}" type="presParOf" srcId="{0559FA67-253A-4525-9934-7F131481791F}" destId="{2D8C6057-BBE1-404C-8156-4E7671183709}" srcOrd="3" destOrd="0" presId="urn:microsoft.com/office/officeart/2005/8/layout/chevron2"/>
    <dgm:cxn modelId="{113C9337-4790-402C-8C51-A0B931D4A3E0}" type="presParOf" srcId="{0559FA67-253A-4525-9934-7F131481791F}" destId="{B4DA4682-3AE1-46E6-A587-E095F92BEDEB}" srcOrd="4" destOrd="0" presId="urn:microsoft.com/office/officeart/2005/8/layout/chevron2"/>
    <dgm:cxn modelId="{4A478BBF-1DEB-4767-8A1E-BD4230EB4DE8}" type="presParOf" srcId="{B4DA4682-3AE1-46E6-A587-E095F92BEDEB}" destId="{D4E7A36F-C2B1-48F7-8512-9E16B936F688}" srcOrd="0" destOrd="0" presId="urn:microsoft.com/office/officeart/2005/8/layout/chevron2"/>
    <dgm:cxn modelId="{93DAF709-7C63-4FCA-9D99-2B3F1DF5897C}" type="presParOf" srcId="{B4DA4682-3AE1-46E6-A587-E095F92BEDEB}" destId="{B87E8189-164C-4AF8-83C7-1443967A53AF}" srcOrd="1" destOrd="0" presId="urn:microsoft.com/office/officeart/2005/8/layout/chevron2"/>
    <dgm:cxn modelId="{C811797C-2538-461F-B22A-BD5040C02466}" type="presParOf" srcId="{0559FA67-253A-4525-9934-7F131481791F}" destId="{253BCE9C-1AF6-40DC-89CC-9C3303C25408}" srcOrd="5" destOrd="0" presId="urn:microsoft.com/office/officeart/2005/8/layout/chevron2"/>
    <dgm:cxn modelId="{8783089B-4801-483F-BEC1-56AF185602F0}" type="presParOf" srcId="{0559FA67-253A-4525-9934-7F131481791F}" destId="{79D2DD4D-16B6-4FE9-92E9-BFFD500916FD}" srcOrd="6" destOrd="0" presId="urn:microsoft.com/office/officeart/2005/8/layout/chevron2"/>
    <dgm:cxn modelId="{E65D19F7-539A-4FEA-A146-5FD3D75BB8BE}" type="presParOf" srcId="{79D2DD4D-16B6-4FE9-92E9-BFFD500916FD}" destId="{5921C8A5-7EBB-4BA4-BD6B-92D5D6C2916F}" srcOrd="0" destOrd="0" presId="urn:microsoft.com/office/officeart/2005/8/layout/chevron2"/>
    <dgm:cxn modelId="{AD53B0B7-5D2B-4489-B736-39E18ECBCCA1}" type="presParOf" srcId="{79D2DD4D-16B6-4FE9-92E9-BFFD500916FD}" destId="{0CED3088-40CC-49C3-8BDC-92ACD1C1070E}" srcOrd="1" destOrd="0" presId="urn:microsoft.com/office/officeart/2005/8/layout/chevron2"/>
    <dgm:cxn modelId="{BB18A7A5-C2FE-4006-A2ED-08E5BA3EE8EF}" type="presParOf" srcId="{0559FA67-253A-4525-9934-7F131481791F}" destId="{9FF445A1-E726-430B-8F4D-3824DF991142}" srcOrd="7" destOrd="0" presId="urn:microsoft.com/office/officeart/2005/8/layout/chevron2"/>
    <dgm:cxn modelId="{4F49B906-EFE5-4CEA-AA9A-B39E604CE618}" type="presParOf" srcId="{0559FA67-253A-4525-9934-7F131481791F}" destId="{958D4697-E1A0-4E6C-84E8-C7B6B9C67DD3}" srcOrd="8" destOrd="0" presId="urn:microsoft.com/office/officeart/2005/8/layout/chevron2"/>
    <dgm:cxn modelId="{EB2A2D69-BBE6-47C9-81A1-331FFFF4FDD7}" type="presParOf" srcId="{958D4697-E1A0-4E6C-84E8-C7B6B9C67DD3}" destId="{BA18E0A8-F6F5-48C2-86B6-5B14519E278B}" srcOrd="0" destOrd="0" presId="urn:microsoft.com/office/officeart/2005/8/layout/chevron2"/>
    <dgm:cxn modelId="{1E9B64BC-B8FE-4BDC-9FF7-1BB26A14A5CF}" type="presParOf" srcId="{958D4697-E1A0-4E6C-84E8-C7B6B9C67DD3}" destId="{1FE79FEB-6B70-480C-A525-000B7688B8D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3C93207-AC92-48CB-9090-7FEF7B6C79C9}" type="doc">
      <dgm:prSet loTypeId="urn:microsoft.com/office/officeart/2005/8/layout/chevron2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F98AFEAE-E73C-41DC-ADAF-6A7B3E65E747}">
      <dgm:prSet phldrT="[Metin]" phldr="1" custT="1"/>
      <dgm:spPr/>
      <dgm:t>
        <a:bodyPr/>
        <a:lstStyle/>
        <a:p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594AE57-B991-46D1-86A7-4A46B5F25BAC}" type="parTrans" cxnId="{10194DB5-7800-447E-A5D4-8992F658E16C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C40B98D-C313-49D3-9989-F7793CEE2C0D}" type="sibTrans" cxnId="{10194DB5-7800-447E-A5D4-8992F658E16C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9EB42D9-953C-4DEA-A52F-69B1841CF9DE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El-kol hareketleri, yüz yüze gelme, alınan vücut konumu, yüz ifadesi gibi sözel olmayan davranışlarda bozulma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A806070-5BCD-4221-85B8-7F8F0127C87D}" type="parTrans" cxnId="{2477946F-56DB-4849-8837-BBEC55243997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6ABA031-B763-4C09-9F6E-71F0162C0C7E}" type="sibTrans" cxnId="{2477946F-56DB-4849-8837-BBEC55243997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45D6CC4-9F46-4016-A72A-E356AE50588B}">
      <dgm:prSet phldrT="[Metin]" phldr="1" custT="1"/>
      <dgm:spPr/>
      <dgm:t>
        <a:bodyPr/>
        <a:lstStyle/>
        <a:p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3E0E38D-B5D3-436B-A236-8A0A345D2D4C}" type="parTrans" cxnId="{DC2D7822-B46F-42E0-AA46-F0A008E5C046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6010310-8EAC-49F8-A8AD-A4C4DE0B2BC4}" type="sibTrans" cxnId="{DC2D7822-B46F-42E0-AA46-F0A008E5C046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E583CAC-6D2F-46E6-ACAC-58C2D1799FD4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Gündelik işlere, törenlere alışılmışın dışında sıkı sıkıya uyma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D6E5073-DC32-4293-8B24-13AEC076D2FF}" type="parTrans" cxnId="{568FF655-0D4E-4DB2-BA07-E9AE3DE6D3E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2692715-CB3E-44F5-9C45-EAE2A3DF7D9C}" type="sibTrans" cxnId="{568FF655-0D4E-4DB2-BA07-E9AE3DE6D3E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242F0F3-2137-44D9-A212-9F46EEBB0E21}">
      <dgm:prSet phldrT="[Metin]" phldr="1" custT="1"/>
      <dgm:spPr/>
      <dgm:t>
        <a:bodyPr/>
        <a:lstStyle/>
        <a:p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DB20F59-83EB-4669-91E4-A0550D25D966}" type="parTrans" cxnId="{B08998A6-4182-4D52-94F2-6986318F96DC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66DFD6C-8CF9-4D44-A004-FA6A8FDF916C}" type="sibTrans" cxnId="{B08998A6-4182-4D52-94F2-6986318F96DC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B1FB03D-9A6F-4AEE-96AA-147FA8F85FE4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Basmakalıp davranışlar ve olağandışı davranışlar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F708E98-DD00-4212-9F8B-E57B0B8241A6}" type="parTrans" cxnId="{F0E90B92-0473-45E9-BE78-461FBD7D0A94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0D3342E-33D9-459A-A6F2-2C9DBC7B0581}" type="sibTrans" cxnId="{F0E90B92-0473-45E9-BE78-461FBD7D0A94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4E0BE6B-A15D-41E7-954C-19F743AF6B04}">
      <dgm:prSet phldrT="[Metin]" phldr="1" custT="1"/>
      <dgm:spPr/>
      <dgm:t>
        <a:bodyPr/>
        <a:lstStyle/>
        <a:p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A3EC069-8343-434C-B445-ECF5961C72DF}" type="parTrans" cxnId="{CDDDFCDA-D1CE-4ED6-B2C8-A5A9A7C1CED4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258FEF6-C25D-4577-AEA4-69B6BA7CAB99}" type="sibTrans" cxnId="{CDDDFCDA-D1CE-4ED6-B2C8-A5A9A7C1CED4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F501BD8-33C6-44C5-9F2E-6E626E12FECC}">
      <dgm:prSet phldrT="[Metin]" phldr="1" custT="1"/>
      <dgm:spPr/>
      <dgm:t>
        <a:bodyPr/>
        <a:lstStyle/>
        <a:p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CB8E04B-0C36-42CF-94A7-A1A17BD35BEB}" type="parTrans" cxnId="{A8E86CD9-F71B-494B-B6A5-0D8741A8B974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4117F78-668A-45CB-90BC-0B51CEA07403}" type="sibTrans" cxnId="{A8E86CD9-F71B-494B-B6A5-0D8741A8B974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1C89C93-77E2-45F3-81C5-C45D2E3EA62D}">
      <dgm:prSet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Akranlarıyla gelişime uygun ilişkiler geliştirememe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9C9D0F0-A8D3-4993-AF0C-7889E36A1D67}" type="parTrans" cxnId="{AE4C3466-189F-469E-A3CC-AE8CFA0A50B9}">
      <dgm:prSet/>
      <dgm:spPr/>
      <dgm:t>
        <a:bodyPr/>
        <a:lstStyle/>
        <a:p>
          <a:endParaRPr lang="tr-TR"/>
        </a:p>
      </dgm:t>
    </dgm:pt>
    <dgm:pt modelId="{C9AD24F7-F362-4405-9B74-1FE8BA45C922}" type="sibTrans" cxnId="{AE4C3466-189F-469E-A3CC-AE8CFA0A50B9}">
      <dgm:prSet/>
      <dgm:spPr/>
      <dgm:t>
        <a:bodyPr/>
        <a:lstStyle/>
        <a:p>
          <a:endParaRPr lang="tr-TR"/>
        </a:p>
      </dgm:t>
    </dgm:pt>
    <dgm:pt modelId="{8C81F803-99FB-403F-8A1A-ABAB08EFA6DC}">
      <dgm:prSet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Toplumsal uyum sorunları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FFD6C1F-9AB8-4CCB-8397-1E25D41E62BA}" type="parTrans" cxnId="{393F25BE-8724-4C8B-A318-011CA40C9E7F}">
      <dgm:prSet/>
      <dgm:spPr/>
      <dgm:t>
        <a:bodyPr/>
        <a:lstStyle/>
        <a:p>
          <a:endParaRPr lang="tr-TR"/>
        </a:p>
      </dgm:t>
    </dgm:pt>
    <dgm:pt modelId="{13C0C647-9BF0-4D78-A486-6F040AA10415}" type="sibTrans" cxnId="{393F25BE-8724-4C8B-A318-011CA40C9E7F}">
      <dgm:prSet/>
      <dgm:spPr/>
      <dgm:t>
        <a:bodyPr/>
        <a:lstStyle/>
        <a:p>
          <a:endParaRPr lang="tr-TR"/>
        </a:p>
      </dgm:t>
    </dgm:pt>
    <dgm:pt modelId="{0559FA67-253A-4525-9934-7F131481791F}" type="pres">
      <dgm:prSet presAssocID="{93C93207-AC92-48CB-9090-7FEF7B6C79C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CB9AF40-F9EB-49FA-9140-DC7B0F60587E}" type="pres">
      <dgm:prSet presAssocID="{F98AFEAE-E73C-41DC-ADAF-6A7B3E65E747}" presName="composite" presStyleCnt="0"/>
      <dgm:spPr/>
    </dgm:pt>
    <dgm:pt modelId="{5DFF8E8B-E641-48BD-AB37-9DCDCDF881CB}" type="pres">
      <dgm:prSet presAssocID="{F98AFEAE-E73C-41DC-ADAF-6A7B3E65E747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954E016-0D22-4611-81A7-DA99FE81D5D1}" type="pres">
      <dgm:prSet presAssocID="{F98AFEAE-E73C-41DC-ADAF-6A7B3E65E747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91B3FED-199D-434A-9259-C9A0484011BC}" type="pres">
      <dgm:prSet presAssocID="{1C40B98D-C313-49D3-9989-F7793CEE2C0D}" presName="sp" presStyleCnt="0"/>
      <dgm:spPr/>
    </dgm:pt>
    <dgm:pt modelId="{FD484D37-8279-4FE2-9CB3-C2C09AB5EFF0}" type="pres">
      <dgm:prSet presAssocID="{74E0BE6B-A15D-41E7-954C-19F743AF6B04}" presName="composite" presStyleCnt="0"/>
      <dgm:spPr/>
    </dgm:pt>
    <dgm:pt modelId="{033FE023-C3A2-41B0-8D99-09449DA57402}" type="pres">
      <dgm:prSet presAssocID="{74E0BE6B-A15D-41E7-954C-19F743AF6B04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0D5666D-DB64-481C-A6BC-27D792160EEF}" type="pres">
      <dgm:prSet presAssocID="{74E0BE6B-A15D-41E7-954C-19F743AF6B04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D8C6057-BBE1-404C-8156-4E7671183709}" type="pres">
      <dgm:prSet presAssocID="{8258FEF6-C25D-4577-AEA4-69B6BA7CAB99}" presName="sp" presStyleCnt="0"/>
      <dgm:spPr/>
    </dgm:pt>
    <dgm:pt modelId="{B4DA4682-3AE1-46E6-A587-E095F92BEDEB}" type="pres">
      <dgm:prSet presAssocID="{0F501BD8-33C6-44C5-9F2E-6E626E12FECC}" presName="composite" presStyleCnt="0"/>
      <dgm:spPr/>
    </dgm:pt>
    <dgm:pt modelId="{D4E7A36F-C2B1-48F7-8512-9E16B936F688}" type="pres">
      <dgm:prSet presAssocID="{0F501BD8-33C6-44C5-9F2E-6E626E12FECC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87E8189-164C-4AF8-83C7-1443967A53AF}" type="pres">
      <dgm:prSet presAssocID="{0F501BD8-33C6-44C5-9F2E-6E626E12FECC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53BCE9C-1AF6-40DC-89CC-9C3303C25408}" type="pres">
      <dgm:prSet presAssocID="{A4117F78-668A-45CB-90BC-0B51CEA07403}" presName="sp" presStyleCnt="0"/>
      <dgm:spPr/>
    </dgm:pt>
    <dgm:pt modelId="{79D2DD4D-16B6-4FE9-92E9-BFFD500916FD}" type="pres">
      <dgm:prSet presAssocID="{645D6CC4-9F46-4016-A72A-E356AE50588B}" presName="composite" presStyleCnt="0"/>
      <dgm:spPr/>
    </dgm:pt>
    <dgm:pt modelId="{5921C8A5-7EBB-4BA4-BD6B-92D5D6C2916F}" type="pres">
      <dgm:prSet presAssocID="{645D6CC4-9F46-4016-A72A-E356AE50588B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CED3088-40CC-49C3-8BDC-92ACD1C1070E}" type="pres">
      <dgm:prSet presAssocID="{645D6CC4-9F46-4016-A72A-E356AE50588B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FF445A1-E726-430B-8F4D-3824DF991142}" type="pres">
      <dgm:prSet presAssocID="{26010310-8EAC-49F8-A8AD-A4C4DE0B2BC4}" presName="sp" presStyleCnt="0"/>
      <dgm:spPr/>
    </dgm:pt>
    <dgm:pt modelId="{958D4697-E1A0-4E6C-84E8-C7B6B9C67DD3}" type="pres">
      <dgm:prSet presAssocID="{0242F0F3-2137-44D9-A212-9F46EEBB0E21}" presName="composite" presStyleCnt="0"/>
      <dgm:spPr/>
    </dgm:pt>
    <dgm:pt modelId="{BA18E0A8-F6F5-48C2-86B6-5B14519E278B}" type="pres">
      <dgm:prSet presAssocID="{0242F0F3-2137-44D9-A212-9F46EEBB0E21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FE79FEB-6B70-480C-A525-000B7688B8DF}" type="pres">
      <dgm:prSet presAssocID="{0242F0F3-2137-44D9-A212-9F46EEBB0E21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B721B6B-AF62-4E01-A027-0ED81C37455A}" type="presOf" srcId="{645D6CC4-9F46-4016-A72A-E356AE50588B}" destId="{5921C8A5-7EBB-4BA4-BD6B-92D5D6C2916F}" srcOrd="0" destOrd="0" presId="urn:microsoft.com/office/officeart/2005/8/layout/chevron2"/>
    <dgm:cxn modelId="{2477946F-56DB-4849-8837-BBEC55243997}" srcId="{F98AFEAE-E73C-41DC-ADAF-6A7B3E65E747}" destId="{99EB42D9-953C-4DEA-A52F-69B1841CF9DE}" srcOrd="0" destOrd="0" parTransId="{7A806070-5BCD-4221-85B8-7F8F0127C87D}" sibTransId="{06ABA031-B763-4C09-9F6E-71F0162C0C7E}"/>
    <dgm:cxn modelId="{D3C84D16-99E9-4B25-88C1-73F606644DA0}" type="presOf" srcId="{F98AFEAE-E73C-41DC-ADAF-6A7B3E65E747}" destId="{5DFF8E8B-E641-48BD-AB37-9DCDCDF881CB}" srcOrd="0" destOrd="0" presId="urn:microsoft.com/office/officeart/2005/8/layout/chevron2"/>
    <dgm:cxn modelId="{A8E86CD9-F71B-494B-B6A5-0D8741A8B974}" srcId="{93C93207-AC92-48CB-9090-7FEF7B6C79C9}" destId="{0F501BD8-33C6-44C5-9F2E-6E626E12FECC}" srcOrd="2" destOrd="0" parTransId="{7CB8E04B-0C36-42CF-94A7-A1A17BD35BEB}" sibTransId="{A4117F78-668A-45CB-90BC-0B51CEA07403}"/>
    <dgm:cxn modelId="{DC2D7822-B46F-42E0-AA46-F0A008E5C046}" srcId="{93C93207-AC92-48CB-9090-7FEF7B6C79C9}" destId="{645D6CC4-9F46-4016-A72A-E356AE50588B}" srcOrd="3" destOrd="0" parTransId="{A3E0E38D-B5D3-436B-A236-8A0A345D2D4C}" sibTransId="{26010310-8EAC-49F8-A8AD-A4C4DE0B2BC4}"/>
    <dgm:cxn modelId="{B0AF74E6-BAB8-464C-A1BD-43932C5F3DF1}" type="presOf" srcId="{4B1FB03D-9A6F-4AEE-96AA-147FA8F85FE4}" destId="{1FE79FEB-6B70-480C-A525-000B7688B8DF}" srcOrd="0" destOrd="0" presId="urn:microsoft.com/office/officeart/2005/8/layout/chevron2"/>
    <dgm:cxn modelId="{898F9092-E7EF-47C5-96DB-60F370A450C1}" type="presOf" srcId="{41C89C93-77E2-45F3-81C5-C45D2E3EA62D}" destId="{E0D5666D-DB64-481C-A6BC-27D792160EEF}" srcOrd="0" destOrd="0" presId="urn:microsoft.com/office/officeart/2005/8/layout/chevron2"/>
    <dgm:cxn modelId="{A1128704-C721-4B54-9BC0-2AEAAC8B7271}" type="presOf" srcId="{0242F0F3-2137-44D9-A212-9F46EEBB0E21}" destId="{BA18E0A8-F6F5-48C2-86B6-5B14519E278B}" srcOrd="0" destOrd="0" presId="urn:microsoft.com/office/officeart/2005/8/layout/chevron2"/>
    <dgm:cxn modelId="{39F9B9C6-0A37-478E-AA32-70F563C74B86}" type="presOf" srcId="{DE583CAC-6D2F-46E6-ACAC-58C2D1799FD4}" destId="{0CED3088-40CC-49C3-8BDC-92ACD1C1070E}" srcOrd="0" destOrd="0" presId="urn:microsoft.com/office/officeart/2005/8/layout/chevron2"/>
    <dgm:cxn modelId="{AE4C3466-189F-469E-A3CC-AE8CFA0A50B9}" srcId="{74E0BE6B-A15D-41E7-954C-19F743AF6B04}" destId="{41C89C93-77E2-45F3-81C5-C45D2E3EA62D}" srcOrd="0" destOrd="0" parTransId="{99C9D0F0-A8D3-4993-AF0C-7889E36A1D67}" sibTransId="{C9AD24F7-F362-4405-9B74-1FE8BA45C922}"/>
    <dgm:cxn modelId="{4EF6879B-D793-44CB-857C-6CE42DF46C55}" type="presOf" srcId="{0F501BD8-33C6-44C5-9F2E-6E626E12FECC}" destId="{D4E7A36F-C2B1-48F7-8512-9E16B936F688}" srcOrd="0" destOrd="0" presId="urn:microsoft.com/office/officeart/2005/8/layout/chevron2"/>
    <dgm:cxn modelId="{07B4CE7A-47BF-4EE4-8B21-8C76DA2A2803}" type="presOf" srcId="{93C93207-AC92-48CB-9090-7FEF7B6C79C9}" destId="{0559FA67-253A-4525-9934-7F131481791F}" srcOrd="0" destOrd="0" presId="urn:microsoft.com/office/officeart/2005/8/layout/chevron2"/>
    <dgm:cxn modelId="{ED2E9F54-286F-4C55-A2E6-DF37EC4A7709}" type="presOf" srcId="{8C81F803-99FB-403F-8A1A-ABAB08EFA6DC}" destId="{B87E8189-164C-4AF8-83C7-1443967A53AF}" srcOrd="0" destOrd="0" presId="urn:microsoft.com/office/officeart/2005/8/layout/chevron2"/>
    <dgm:cxn modelId="{CDDDFCDA-D1CE-4ED6-B2C8-A5A9A7C1CED4}" srcId="{93C93207-AC92-48CB-9090-7FEF7B6C79C9}" destId="{74E0BE6B-A15D-41E7-954C-19F743AF6B04}" srcOrd="1" destOrd="0" parTransId="{7A3EC069-8343-434C-B445-ECF5961C72DF}" sibTransId="{8258FEF6-C25D-4577-AEA4-69B6BA7CAB99}"/>
    <dgm:cxn modelId="{B55858BC-4C2C-4165-91CC-DC6573D0382A}" type="presOf" srcId="{74E0BE6B-A15D-41E7-954C-19F743AF6B04}" destId="{033FE023-C3A2-41B0-8D99-09449DA57402}" srcOrd="0" destOrd="0" presId="urn:microsoft.com/office/officeart/2005/8/layout/chevron2"/>
    <dgm:cxn modelId="{B08998A6-4182-4D52-94F2-6986318F96DC}" srcId="{93C93207-AC92-48CB-9090-7FEF7B6C79C9}" destId="{0242F0F3-2137-44D9-A212-9F46EEBB0E21}" srcOrd="4" destOrd="0" parTransId="{2DB20F59-83EB-4669-91E4-A0550D25D966}" sibTransId="{066DFD6C-8CF9-4D44-A004-FA6A8FDF916C}"/>
    <dgm:cxn modelId="{568FF655-0D4E-4DB2-BA07-E9AE3DE6D3E2}" srcId="{645D6CC4-9F46-4016-A72A-E356AE50588B}" destId="{DE583CAC-6D2F-46E6-ACAC-58C2D1799FD4}" srcOrd="0" destOrd="0" parTransId="{3D6E5073-DC32-4293-8B24-13AEC076D2FF}" sibTransId="{02692715-CB3E-44F5-9C45-EAE2A3DF7D9C}"/>
    <dgm:cxn modelId="{F0E90B92-0473-45E9-BE78-461FBD7D0A94}" srcId="{0242F0F3-2137-44D9-A212-9F46EEBB0E21}" destId="{4B1FB03D-9A6F-4AEE-96AA-147FA8F85FE4}" srcOrd="0" destOrd="0" parTransId="{5F708E98-DD00-4212-9F8B-E57B0B8241A6}" sibTransId="{30D3342E-33D9-459A-A6F2-2C9DBC7B0581}"/>
    <dgm:cxn modelId="{393F25BE-8724-4C8B-A318-011CA40C9E7F}" srcId="{0F501BD8-33C6-44C5-9F2E-6E626E12FECC}" destId="{8C81F803-99FB-403F-8A1A-ABAB08EFA6DC}" srcOrd="0" destOrd="0" parTransId="{BFFD6C1F-9AB8-4CCB-8397-1E25D41E62BA}" sibTransId="{13C0C647-9BF0-4D78-A486-6F040AA10415}"/>
    <dgm:cxn modelId="{10194DB5-7800-447E-A5D4-8992F658E16C}" srcId="{93C93207-AC92-48CB-9090-7FEF7B6C79C9}" destId="{F98AFEAE-E73C-41DC-ADAF-6A7B3E65E747}" srcOrd="0" destOrd="0" parTransId="{5594AE57-B991-46D1-86A7-4A46B5F25BAC}" sibTransId="{1C40B98D-C313-49D3-9989-F7793CEE2C0D}"/>
    <dgm:cxn modelId="{1977F1A2-5A03-4051-BC1C-14F68D52D14E}" type="presOf" srcId="{99EB42D9-953C-4DEA-A52F-69B1841CF9DE}" destId="{0954E016-0D22-4611-81A7-DA99FE81D5D1}" srcOrd="0" destOrd="0" presId="urn:microsoft.com/office/officeart/2005/8/layout/chevron2"/>
    <dgm:cxn modelId="{94D37A38-73A4-4DBC-8C55-04D21EF07A42}" type="presParOf" srcId="{0559FA67-253A-4525-9934-7F131481791F}" destId="{0CB9AF40-F9EB-49FA-9140-DC7B0F60587E}" srcOrd="0" destOrd="0" presId="urn:microsoft.com/office/officeart/2005/8/layout/chevron2"/>
    <dgm:cxn modelId="{E3288F6B-5281-47CA-B97D-EC6FEF849E87}" type="presParOf" srcId="{0CB9AF40-F9EB-49FA-9140-DC7B0F60587E}" destId="{5DFF8E8B-E641-48BD-AB37-9DCDCDF881CB}" srcOrd="0" destOrd="0" presId="urn:microsoft.com/office/officeart/2005/8/layout/chevron2"/>
    <dgm:cxn modelId="{6A7A887D-CC13-43E6-9ADB-C4178739975F}" type="presParOf" srcId="{0CB9AF40-F9EB-49FA-9140-DC7B0F60587E}" destId="{0954E016-0D22-4611-81A7-DA99FE81D5D1}" srcOrd="1" destOrd="0" presId="urn:microsoft.com/office/officeart/2005/8/layout/chevron2"/>
    <dgm:cxn modelId="{0694FE23-A263-4330-B930-C58DE346972F}" type="presParOf" srcId="{0559FA67-253A-4525-9934-7F131481791F}" destId="{391B3FED-199D-434A-9259-C9A0484011BC}" srcOrd="1" destOrd="0" presId="urn:microsoft.com/office/officeart/2005/8/layout/chevron2"/>
    <dgm:cxn modelId="{8A94C840-4281-4297-8F0C-9A41B701DA42}" type="presParOf" srcId="{0559FA67-253A-4525-9934-7F131481791F}" destId="{FD484D37-8279-4FE2-9CB3-C2C09AB5EFF0}" srcOrd="2" destOrd="0" presId="urn:microsoft.com/office/officeart/2005/8/layout/chevron2"/>
    <dgm:cxn modelId="{9798C88C-E1B5-4E02-B8F5-1F9F1C5FA5EF}" type="presParOf" srcId="{FD484D37-8279-4FE2-9CB3-C2C09AB5EFF0}" destId="{033FE023-C3A2-41B0-8D99-09449DA57402}" srcOrd="0" destOrd="0" presId="urn:microsoft.com/office/officeart/2005/8/layout/chevron2"/>
    <dgm:cxn modelId="{E5B120D4-9854-4E32-8A98-B93A1F95449A}" type="presParOf" srcId="{FD484D37-8279-4FE2-9CB3-C2C09AB5EFF0}" destId="{E0D5666D-DB64-481C-A6BC-27D792160EEF}" srcOrd="1" destOrd="0" presId="urn:microsoft.com/office/officeart/2005/8/layout/chevron2"/>
    <dgm:cxn modelId="{654215D7-17DC-4624-97BB-199044903A2D}" type="presParOf" srcId="{0559FA67-253A-4525-9934-7F131481791F}" destId="{2D8C6057-BBE1-404C-8156-4E7671183709}" srcOrd="3" destOrd="0" presId="urn:microsoft.com/office/officeart/2005/8/layout/chevron2"/>
    <dgm:cxn modelId="{B9C0EA72-3EE9-48A0-B422-0CF1C543955B}" type="presParOf" srcId="{0559FA67-253A-4525-9934-7F131481791F}" destId="{B4DA4682-3AE1-46E6-A587-E095F92BEDEB}" srcOrd="4" destOrd="0" presId="urn:microsoft.com/office/officeart/2005/8/layout/chevron2"/>
    <dgm:cxn modelId="{FC9FB112-FF3D-47F0-ADA1-981FF700AC7D}" type="presParOf" srcId="{B4DA4682-3AE1-46E6-A587-E095F92BEDEB}" destId="{D4E7A36F-C2B1-48F7-8512-9E16B936F688}" srcOrd="0" destOrd="0" presId="urn:microsoft.com/office/officeart/2005/8/layout/chevron2"/>
    <dgm:cxn modelId="{D65F1866-C489-4533-B7E8-57E07ACDE7C5}" type="presParOf" srcId="{B4DA4682-3AE1-46E6-A587-E095F92BEDEB}" destId="{B87E8189-164C-4AF8-83C7-1443967A53AF}" srcOrd="1" destOrd="0" presId="urn:microsoft.com/office/officeart/2005/8/layout/chevron2"/>
    <dgm:cxn modelId="{619F0E91-8FB1-4BC6-BED1-410C0C47A799}" type="presParOf" srcId="{0559FA67-253A-4525-9934-7F131481791F}" destId="{253BCE9C-1AF6-40DC-89CC-9C3303C25408}" srcOrd="5" destOrd="0" presId="urn:microsoft.com/office/officeart/2005/8/layout/chevron2"/>
    <dgm:cxn modelId="{225CB2E0-8D47-4D01-9BD2-498F1B2B4CDF}" type="presParOf" srcId="{0559FA67-253A-4525-9934-7F131481791F}" destId="{79D2DD4D-16B6-4FE9-92E9-BFFD500916FD}" srcOrd="6" destOrd="0" presId="urn:microsoft.com/office/officeart/2005/8/layout/chevron2"/>
    <dgm:cxn modelId="{335EB181-488D-449B-B001-DBBA47FB778C}" type="presParOf" srcId="{79D2DD4D-16B6-4FE9-92E9-BFFD500916FD}" destId="{5921C8A5-7EBB-4BA4-BD6B-92D5D6C2916F}" srcOrd="0" destOrd="0" presId="urn:microsoft.com/office/officeart/2005/8/layout/chevron2"/>
    <dgm:cxn modelId="{65EECAA1-0BFC-4F51-B7D2-64904C4D1510}" type="presParOf" srcId="{79D2DD4D-16B6-4FE9-92E9-BFFD500916FD}" destId="{0CED3088-40CC-49C3-8BDC-92ACD1C1070E}" srcOrd="1" destOrd="0" presId="urn:microsoft.com/office/officeart/2005/8/layout/chevron2"/>
    <dgm:cxn modelId="{14E81A8A-9A21-4AF3-8D5A-9AA618825982}" type="presParOf" srcId="{0559FA67-253A-4525-9934-7F131481791F}" destId="{9FF445A1-E726-430B-8F4D-3824DF991142}" srcOrd="7" destOrd="0" presId="urn:microsoft.com/office/officeart/2005/8/layout/chevron2"/>
    <dgm:cxn modelId="{AEBFF7F8-98A6-42A3-BFF5-5AD47E40ED2D}" type="presParOf" srcId="{0559FA67-253A-4525-9934-7F131481791F}" destId="{958D4697-E1A0-4E6C-84E8-C7B6B9C67DD3}" srcOrd="8" destOrd="0" presId="urn:microsoft.com/office/officeart/2005/8/layout/chevron2"/>
    <dgm:cxn modelId="{3644D49F-51EC-47CE-9E05-ACA58E6703E1}" type="presParOf" srcId="{958D4697-E1A0-4E6C-84E8-C7B6B9C67DD3}" destId="{BA18E0A8-F6F5-48C2-86B6-5B14519E278B}" srcOrd="0" destOrd="0" presId="urn:microsoft.com/office/officeart/2005/8/layout/chevron2"/>
    <dgm:cxn modelId="{B12FE758-5295-4031-9442-E8436B363397}" type="presParOf" srcId="{958D4697-E1A0-4E6C-84E8-C7B6B9C67DD3}" destId="{1FE79FEB-6B70-480C-A525-000B7688B8D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3C93207-AC92-48CB-9090-7FEF7B6C79C9}" type="doc">
      <dgm:prSet loTypeId="urn:microsoft.com/office/officeart/2005/8/layout/chevron2" loCatId="list" qsTypeId="urn:microsoft.com/office/officeart/2005/8/quickstyle/3d1" qsCatId="3D" csTypeId="urn:microsoft.com/office/officeart/2005/8/colors/accent1_4" csCatId="accent1" phldr="1"/>
      <dgm:spPr/>
      <dgm:t>
        <a:bodyPr/>
        <a:lstStyle/>
        <a:p>
          <a:endParaRPr lang="tr-TR"/>
        </a:p>
      </dgm:t>
    </dgm:pt>
    <dgm:pt modelId="{F98AFEAE-E73C-41DC-ADAF-6A7B3E65E747}">
      <dgm:prSet phldrT="[Metin]" phldr="1" custT="1"/>
      <dgm:spPr/>
      <dgm:t>
        <a:bodyPr/>
        <a:lstStyle/>
        <a:p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594AE57-B991-46D1-86A7-4A46B5F25BAC}" type="parTrans" cxnId="{10194DB5-7800-447E-A5D4-8992F658E16C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C40B98D-C313-49D3-9989-F7793CEE2C0D}" type="sibTrans" cxnId="{10194DB5-7800-447E-A5D4-8992F658E16C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9EB42D9-953C-4DEA-A52F-69B1841CF9DE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Sözel ve sözel olmayan iletişim becerilerinde güçlük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A806070-5BCD-4221-85B8-7F8F0127C87D}" type="parTrans" cxnId="{2477946F-56DB-4849-8837-BBEC55243997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6ABA031-B763-4C09-9F6E-71F0162C0C7E}" type="sibTrans" cxnId="{2477946F-56DB-4849-8837-BBEC55243997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45D6CC4-9F46-4016-A72A-E356AE50588B}">
      <dgm:prSet phldrT="[Metin]" phldr="1" custT="1"/>
      <dgm:spPr/>
      <dgm:t>
        <a:bodyPr/>
        <a:lstStyle/>
        <a:p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3E0E38D-B5D3-436B-A236-8A0A345D2D4C}" type="parTrans" cxnId="{DC2D7822-B46F-42E0-AA46-F0A008E5C046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6010310-8EAC-49F8-A8AD-A4C4DE0B2BC4}" type="sibTrans" cxnId="{DC2D7822-B46F-42E0-AA46-F0A008E5C046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E583CAC-6D2F-46E6-ACAC-58C2D1799FD4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Başka türlü adlandırılamayan yaygın gelişimsel bir bozukluk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D6E5073-DC32-4293-8B24-13AEC076D2FF}" type="parTrans" cxnId="{568FF655-0D4E-4DB2-BA07-E9AE3DE6D3E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2692715-CB3E-44F5-9C45-EAE2A3DF7D9C}" type="sibTrans" cxnId="{568FF655-0D4E-4DB2-BA07-E9AE3DE6D3E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242F0F3-2137-44D9-A212-9F46EEBB0E21}">
      <dgm:prSet phldrT="[Metin]" phldr="1" custT="1"/>
      <dgm:spPr/>
      <dgm:t>
        <a:bodyPr/>
        <a:lstStyle/>
        <a:p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DB20F59-83EB-4669-91E4-A0550D25D966}" type="parTrans" cxnId="{B08998A6-4182-4D52-94F2-6986318F96DC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66DFD6C-8CF9-4D44-A004-FA6A8FDF916C}" type="sibTrans" cxnId="{B08998A6-4182-4D52-94F2-6986318F96DC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B1FB03D-9A6F-4AEE-96AA-147FA8F85FE4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Basmakalıp davranışlar ve olağandışı davranışlar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F708E98-DD00-4212-9F8B-E57B0B8241A6}" type="parTrans" cxnId="{F0E90B92-0473-45E9-BE78-461FBD7D0A94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0D3342E-33D9-459A-A6F2-2C9DBC7B0581}" type="sibTrans" cxnId="{F0E90B92-0473-45E9-BE78-461FBD7D0A94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4E0BE6B-A15D-41E7-954C-19F743AF6B04}">
      <dgm:prSet phldrT="[Metin]" phldr="1" custT="1"/>
      <dgm:spPr/>
      <dgm:t>
        <a:bodyPr/>
        <a:lstStyle/>
        <a:p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A3EC069-8343-434C-B445-ECF5961C72DF}" type="parTrans" cxnId="{CDDDFCDA-D1CE-4ED6-B2C8-A5A9A7C1CED4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258FEF6-C25D-4577-AEA4-69B6BA7CAB99}" type="sibTrans" cxnId="{CDDDFCDA-D1CE-4ED6-B2C8-A5A9A7C1CED4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F501BD8-33C6-44C5-9F2E-6E626E12FECC}">
      <dgm:prSet phldrT="[Metin]" phldr="1" custT="1"/>
      <dgm:spPr/>
      <dgm:t>
        <a:bodyPr/>
        <a:lstStyle/>
        <a:p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CB8E04B-0C36-42CF-94A7-A1A17BD35BEB}" type="parTrans" cxnId="{A8E86CD9-F71B-494B-B6A5-0D8741A8B974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4117F78-668A-45CB-90BC-0B51CEA07403}" type="sibTrans" cxnId="{A8E86CD9-F71B-494B-B6A5-0D8741A8B974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1C89C93-77E2-45F3-81C5-C45D2E3EA62D}">
      <dgm:prSet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Otistik bozukluk için tanı ölçütünü karşılamayan klinik görünümler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9C9D0F0-A8D3-4993-AF0C-7889E36A1D67}" type="parTrans" cxnId="{AE4C3466-189F-469E-A3CC-AE8CFA0A50B9}">
      <dgm:prSet/>
      <dgm:spPr/>
      <dgm:t>
        <a:bodyPr/>
        <a:lstStyle/>
        <a:p>
          <a:endParaRPr lang="tr-TR"/>
        </a:p>
      </dgm:t>
    </dgm:pt>
    <dgm:pt modelId="{C9AD24F7-F362-4405-9B74-1FE8BA45C922}" type="sibTrans" cxnId="{AE4C3466-189F-469E-A3CC-AE8CFA0A50B9}">
      <dgm:prSet/>
      <dgm:spPr/>
      <dgm:t>
        <a:bodyPr/>
        <a:lstStyle/>
        <a:p>
          <a:endParaRPr lang="tr-TR"/>
        </a:p>
      </dgm:t>
    </dgm:pt>
    <dgm:pt modelId="{8C81F803-99FB-403F-8A1A-ABAB08EFA6DC}">
      <dgm:prSet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Toplumsal uyum sorunları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FFD6C1F-9AB8-4CCB-8397-1E25D41E62BA}" type="parTrans" cxnId="{393F25BE-8724-4C8B-A318-011CA40C9E7F}">
      <dgm:prSet/>
      <dgm:spPr/>
      <dgm:t>
        <a:bodyPr/>
        <a:lstStyle/>
        <a:p>
          <a:endParaRPr lang="tr-TR"/>
        </a:p>
      </dgm:t>
    </dgm:pt>
    <dgm:pt modelId="{13C0C647-9BF0-4D78-A486-6F040AA10415}" type="sibTrans" cxnId="{393F25BE-8724-4C8B-A318-011CA40C9E7F}">
      <dgm:prSet/>
      <dgm:spPr/>
      <dgm:t>
        <a:bodyPr/>
        <a:lstStyle/>
        <a:p>
          <a:endParaRPr lang="tr-TR"/>
        </a:p>
      </dgm:t>
    </dgm:pt>
    <dgm:pt modelId="{0559FA67-253A-4525-9934-7F131481791F}" type="pres">
      <dgm:prSet presAssocID="{93C93207-AC92-48CB-9090-7FEF7B6C79C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CB9AF40-F9EB-49FA-9140-DC7B0F60587E}" type="pres">
      <dgm:prSet presAssocID="{F98AFEAE-E73C-41DC-ADAF-6A7B3E65E747}" presName="composite" presStyleCnt="0"/>
      <dgm:spPr/>
    </dgm:pt>
    <dgm:pt modelId="{5DFF8E8B-E641-48BD-AB37-9DCDCDF881CB}" type="pres">
      <dgm:prSet presAssocID="{F98AFEAE-E73C-41DC-ADAF-6A7B3E65E747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954E016-0D22-4611-81A7-DA99FE81D5D1}" type="pres">
      <dgm:prSet presAssocID="{F98AFEAE-E73C-41DC-ADAF-6A7B3E65E747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91B3FED-199D-434A-9259-C9A0484011BC}" type="pres">
      <dgm:prSet presAssocID="{1C40B98D-C313-49D3-9989-F7793CEE2C0D}" presName="sp" presStyleCnt="0"/>
      <dgm:spPr/>
    </dgm:pt>
    <dgm:pt modelId="{FD484D37-8279-4FE2-9CB3-C2C09AB5EFF0}" type="pres">
      <dgm:prSet presAssocID="{74E0BE6B-A15D-41E7-954C-19F743AF6B04}" presName="composite" presStyleCnt="0"/>
      <dgm:spPr/>
    </dgm:pt>
    <dgm:pt modelId="{033FE023-C3A2-41B0-8D99-09449DA57402}" type="pres">
      <dgm:prSet presAssocID="{74E0BE6B-A15D-41E7-954C-19F743AF6B04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0D5666D-DB64-481C-A6BC-27D792160EEF}" type="pres">
      <dgm:prSet presAssocID="{74E0BE6B-A15D-41E7-954C-19F743AF6B04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D8C6057-BBE1-404C-8156-4E7671183709}" type="pres">
      <dgm:prSet presAssocID="{8258FEF6-C25D-4577-AEA4-69B6BA7CAB99}" presName="sp" presStyleCnt="0"/>
      <dgm:spPr/>
    </dgm:pt>
    <dgm:pt modelId="{B4DA4682-3AE1-46E6-A587-E095F92BEDEB}" type="pres">
      <dgm:prSet presAssocID="{0F501BD8-33C6-44C5-9F2E-6E626E12FECC}" presName="composite" presStyleCnt="0"/>
      <dgm:spPr/>
    </dgm:pt>
    <dgm:pt modelId="{D4E7A36F-C2B1-48F7-8512-9E16B936F688}" type="pres">
      <dgm:prSet presAssocID="{0F501BD8-33C6-44C5-9F2E-6E626E12FECC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87E8189-164C-4AF8-83C7-1443967A53AF}" type="pres">
      <dgm:prSet presAssocID="{0F501BD8-33C6-44C5-9F2E-6E626E12FECC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53BCE9C-1AF6-40DC-89CC-9C3303C25408}" type="pres">
      <dgm:prSet presAssocID="{A4117F78-668A-45CB-90BC-0B51CEA07403}" presName="sp" presStyleCnt="0"/>
      <dgm:spPr/>
    </dgm:pt>
    <dgm:pt modelId="{79D2DD4D-16B6-4FE9-92E9-BFFD500916FD}" type="pres">
      <dgm:prSet presAssocID="{645D6CC4-9F46-4016-A72A-E356AE50588B}" presName="composite" presStyleCnt="0"/>
      <dgm:spPr/>
    </dgm:pt>
    <dgm:pt modelId="{5921C8A5-7EBB-4BA4-BD6B-92D5D6C2916F}" type="pres">
      <dgm:prSet presAssocID="{645D6CC4-9F46-4016-A72A-E356AE50588B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CED3088-40CC-49C3-8BDC-92ACD1C1070E}" type="pres">
      <dgm:prSet presAssocID="{645D6CC4-9F46-4016-A72A-E356AE50588B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FF445A1-E726-430B-8F4D-3824DF991142}" type="pres">
      <dgm:prSet presAssocID="{26010310-8EAC-49F8-A8AD-A4C4DE0B2BC4}" presName="sp" presStyleCnt="0"/>
      <dgm:spPr/>
    </dgm:pt>
    <dgm:pt modelId="{958D4697-E1A0-4E6C-84E8-C7B6B9C67DD3}" type="pres">
      <dgm:prSet presAssocID="{0242F0F3-2137-44D9-A212-9F46EEBB0E21}" presName="composite" presStyleCnt="0"/>
      <dgm:spPr/>
    </dgm:pt>
    <dgm:pt modelId="{BA18E0A8-F6F5-48C2-86B6-5B14519E278B}" type="pres">
      <dgm:prSet presAssocID="{0242F0F3-2137-44D9-A212-9F46EEBB0E21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FE79FEB-6B70-480C-A525-000B7688B8DF}" type="pres">
      <dgm:prSet presAssocID="{0242F0F3-2137-44D9-A212-9F46EEBB0E21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DAB3781-0337-4A0D-81C5-530CDC3C65D9}" type="presOf" srcId="{41C89C93-77E2-45F3-81C5-C45D2E3EA62D}" destId="{E0D5666D-DB64-481C-A6BC-27D792160EEF}" srcOrd="0" destOrd="0" presId="urn:microsoft.com/office/officeart/2005/8/layout/chevron2"/>
    <dgm:cxn modelId="{5DB404CC-6979-47AB-A16A-91F37638108C}" type="presOf" srcId="{74E0BE6B-A15D-41E7-954C-19F743AF6B04}" destId="{033FE023-C3A2-41B0-8D99-09449DA57402}" srcOrd="0" destOrd="0" presId="urn:microsoft.com/office/officeart/2005/8/layout/chevron2"/>
    <dgm:cxn modelId="{997050FA-5809-4557-8814-05535F176C80}" type="presOf" srcId="{8C81F803-99FB-403F-8A1A-ABAB08EFA6DC}" destId="{B87E8189-164C-4AF8-83C7-1443967A53AF}" srcOrd="0" destOrd="0" presId="urn:microsoft.com/office/officeart/2005/8/layout/chevron2"/>
    <dgm:cxn modelId="{2477946F-56DB-4849-8837-BBEC55243997}" srcId="{F98AFEAE-E73C-41DC-ADAF-6A7B3E65E747}" destId="{99EB42D9-953C-4DEA-A52F-69B1841CF9DE}" srcOrd="0" destOrd="0" parTransId="{7A806070-5BCD-4221-85B8-7F8F0127C87D}" sibTransId="{06ABA031-B763-4C09-9F6E-71F0162C0C7E}"/>
    <dgm:cxn modelId="{E6024682-A279-429E-824C-869F0589F785}" type="presOf" srcId="{0242F0F3-2137-44D9-A212-9F46EEBB0E21}" destId="{BA18E0A8-F6F5-48C2-86B6-5B14519E278B}" srcOrd="0" destOrd="0" presId="urn:microsoft.com/office/officeart/2005/8/layout/chevron2"/>
    <dgm:cxn modelId="{5D0425D0-F665-41D9-A54B-38516D037B02}" type="presOf" srcId="{0F501BD8-33C6-44C5-9F2E-6E626E12FECC}" destId="{D4E7A36F-C2B1-48F7-8512-9E16B936F688}" srcOrd="0" destOrd="0" presId="urn:microsoft.com/office/officeart/2005/8/layout/chevron2"/>
    <dgm:cxn modelId="{57FA410B-7095-4FAC-B74F-349EDBCAE400}" type="presOf" srcId="{645D6CC4-9F46-4016-A72A-E356AE50588B}" destId="{5921C8A5-7EBB-4BA4-BD6B-92D5D6C2916F}" srcOrd="0" destOrd="0" presId="urn:microsoft.com/office/officeart/2005/8/layout/chevron2"/>
    <dgm:cxn modelId="{22814E0C-BA0A-467B-8CE7-6874DCBE81F5}" type="presOf" srcId="{99EB42D9-953C-4DEA-A52F-69B1841CF9DE}" destId="{0954E016-0D22-4611-81A7-DA99FE81D5D1}" srcOrd="0" destOrd="0" presId="urn:microsoft.com/office/officeart/2005/8/layout/chevron2"/>
    <dgm:cxn modelId="{A8E86CD9-F71B-494B-B6A5-0D8741A8B974}" srcId="{93C93207-AC92-48CB-9090-7FEF7B6C79C9}" destId="{0F501BD8-33C6-44C5-9F2E-6E626E12FECC}" srcOrd="2" destOrd="0" parTransId="{7CB8E04B-0C36-42CF-94A7-A1A17BD35BEB}" sibTransId="{A4117F78-668A-45CB-90BC-0B51CEA07403}"/>
    <dgm:cxn modelId="{DC2D7822-B46F-42E0-AA46-F0A008E5C046}" srcId="{93C93207-AC92-48CB-9090-7FEF7B6C79C9}" destId="{645D6CC4-9F46-4016-A72A-E356AE50588B}" srcOrd="3" destOrd="0" parTransId="{A3E0E38D-B5D3-436B-A236-8A0A345D2D4C}" sibTransId="{26010310-8EAC-49F8-A8AD-A4C4DE0B2BC4}"/>
    <dgm:cxn modelId="{59A7375F-C34D-4812-A806-340C43E6AF61}" type="presOf" srcId="{F98AFEAE-E73C-41DC-ADAF-6A7B3E65E747}" destId="{5DFF8E8B-E641-48BD-AB37-9DCDCDF881CB}" srcOrd="0" destOrd="0" presId="urn:microsoft.com/office/officeart/2005/8/layout/chevron2"/>
    <dgm:cxn modelId="{AE4C3466-189F-469E-A3CC-AE8CFA0A50B9}" srcId="{74E0BE6B-A15D-41E7-954C-19F743AF6B04}" destId="{41C89C93-77E2-45F3-81C5-C45D2E3EA62D}" srcOrd="0" destOrd="0" parTransId="{99C9D0F0-A8D3-4993-AF0C-7889E36A1D67}" sibTransId="{C9AD24F7-F362-4405-9B74-1FE8BA45C922}"/>
    <dgm:cxn modelId="{3AF008C3-468F-4D3C-8A72-891EE6826791}" type="presOf" srcId="{93C93207-AC92-48CB-9090-7FEF7B6C79C9}" destId="{0559FA67-253A-4525-9934-7F131481791F}" srcOrd="0" destOrd="0" presId="urn:microsoft.com/office/officeart/2005/8/layout/chevron2"/>
    <dgm:cxn modelId="{D33F80DC-DD97-44CB-A5AE-23E7A0AFB387}" type="presOf" srcId="{4B1FB03D-9A6F-4AEE-96AA-147FA8F85FE4}" destId="{1FE79FEB-6B70-480C-A525-000B7688B8DF}" srcOrd="0" destOrd="0" presId="urn:microsoft.com/office/officeart/2005/8/layout/chevron2"/>
    <dgm:cxn modelId="{CDDDFCDA-D1CE-4ED6-B2C8-A5A9A7C1CED4}" srcId="{93C93207-AC92-48CB-9090-7FEF7B6C79C9}" destId="{74E0BE6B-A15D-41E7-954C-19F743AF6B04}" srcOrd="1" destOrd="0" parTransId="{7A3EC069-8343-434C-B445-ECF5961C72DF}" sibTransId="{8258FEF6-C25D-4577-AEA4-69B6BA7CAB99}"/>
    <dgm:cxn modelId="{B08998A6-4182-4D52-94F2-6986318F96DC}" srcId="{93C93207-AC92-48CB-9090-7FEF7B6C79C9}" destId="{0242F0F3-2137-44D9-A212-9F46EEBB0E21}" srcOrd="4" destOrd="0" parTransId="{2DB20F59-83EB-4669-91E4-A0550D25D966}" sibTransId="{066DFD6C-8CF9-4D44-A004-FA6A8FDF916C}"/>
    <dgm:cxn modelId="{568FF655-0D4E-4DB2-BA07-E9AE3DE6D3E2}" srcId="{645D6CC4-9F46-4016-A72A-E356AE50588B}" destId="{DE583CAC-6D2F-46E6-ACAC-58C2D1799FD4}" srcOrd="0" destOrd="0" parTransId="{3D6E5073-DC32-4293-8B24-13AEC076D2FF}" sibTransId="{02692715-CB3E-44F5-9C45-EAE2A3DF7D9C}"/>
    <dgm:cxn modelId="{F0E90B92-0473-45E9-BE78-461FBD7D0A94}" srcId="{0242F0F3-2137-44D9-A212-9F46EEBB0E21}" destId="{4B1FB03D-9A6F-4AEE-96AA-147FA8F85FE4}" srcOrd="0" destOrd="0" parTransId="{5F708E98-DD00-4212-9F8B-E57B0B8241A6}" sibTransId="{30D3342E-33D9-459A-A6F2-2C9DBC7B0581}"/>
    <dgm:cxn modelId="{393F25BE-8724-4C8B-A318-011CA40C9E7F}" srcId="{0F501BD8-33C6-44C5-9F2E-6E626E12FECC}" destId="{8C81F803-99FB-403F-8A1A-ABAB08EFA6DC}" srcOrd="0" destOrd="0" parTransId="{BFFD6C1F-9AB8-4CCB-8397-1E25D41E62BA}" sibTransId="{13C0C647-9BF0-4D78-A486-6F040AA10415}"/>
    <dgm:cxn modelId="{4B0B3668-4BBF-41FB-ACFA-72B1A8F85AE4}" type="presOf" srcId="{DE583CAC-6D2F-46E6-ACAC-58C2D1799FD4}" destId="{0CED3088-40CC-49C3-8BDC-92ACD1C1070E}" srcOrd="0" destOrd="0" presId="urn:microsoft.com/office/officeart/2005/8/layout/chevron2"/>
    <dgm:cxn modelId="{10194DB5-7800-447E-A5D4-8992F658E16C}" srcId="{93C93207-AC92-48CB-9090-7FEF7B6C79C9}" destId="{F98AFEAE-E73C-41DC-ADAF-6A7B3E65E747}" srcOrd="0" destOrd="0" parTransId="{5594AE57-B991-46D1-86A7-4A46B5F25BAC}" sibTransId="{1C40B98D-C313-49D3-9989-F7793CEE2C0D}"/>
    <dgm:cxn modelId="{C99E8538-0258-45F3-B9D6-95D4AEC4FB34}" type="presParOf" srcId="{0559FA67-253A-4525-9934-7F131481791F}" destId="{0CB9AF40-F9EB-49FA-9140-DC7B0F60587E}" srcOrd="0" destOrd="0" presId="urn:microsoft.com/office/officeart/2005/8/layout/chevron2"/>
    <dgm:cxn modelId="{93ED21D8-1D27-40FC-99B2-FD33D0744BCF}" type="presParOf" srcId="{0CB9AF40-F9EB-49FA-9140-DC7B0F60587E}" destId="{5DFF8E8B-E641-48BD-AB37-9DCDCDF881CB}" srcOrd="0" destOrd="0" presId="urn:microsoft.com/office/officeart/2005/8/layout/chevron2"/>
    <dgm:cxn modelId="{8DFBBEFD-A087-472E-B052-69CBE4817BF8}" type="presParOf" srcId="{0CB9AF40-F9EB-49FA-9140-DC7B0F60587E}" destId="{0954E016-0D22-4611-81A7-DA99FE81D5D1}" srcOrd="1" destOrd="0" presId="urn:microsoft.com/office/officeart/2005/8/layout/chevron2"/>
    <dgm:cxn modelId="{1874F0D4-5F3E-462C-95C7-6B724CD8BBED}" type="presParOf" srcId="{0559FA67-253A-4525-9934-7F131481791F}" destId="{391B3FED-199D-434A-9259-C9A0484011BC}" srcOrd="1" destOrd="0" presId="urn:microsoft.com/office/officeart/2005/8/layout/chevron2"/>
    <dgm:cxn modelId="{8A38B409-BB5B-42B8-98BF-4962D3577AAB}" type="presParOf" srcId="{0559FA67-253A-4525-9934-7F131481791F}" destId="{FD484D37-8279-4FE2-9CB3-C2C09AB5EFF0}" srcOrd="2" destOrd="0" presId="urn:microsoft.com/office/officeart/2005/8/layout/chevron2"/>
    <dgm:cxn modelId="{41BC228C-AE9F-4D31-BAB2-756A36C53527}" type="presParOf" srcId="{FD484D37-8279-4FE2-9CB3-C2C09AB5EFF0}" destId="{033FE023-C3A2-41B0-8D99-09449DA57402}" srcOrd="0" destOrd="0" presId="urn:microsoft.com/office/officeart/2005/8/layout/chevron2"/>
    <dgm:cxn modelId="{72ABDA20-F499-4DBF-88C0-96D6779EB473}" type="presParOf" srcId="{FD484D37-8279-4FE2-9CB3-C2C09AB5EFF0}" destId="{E0D5666D-DB64-481C-A6BC-27D792160EEF}" srcOrd="1" destOrd="0" presId="urn:microsoft.com/office/officeart/2005/8/layout/chevron2"/>
    <dgm:cxn modelId="{9B79C5BD-5C61-41F1-8CEA-A4816DB2B06E}" type="presParOf" srcId="{0559FA67-253A-4525-9934-7F131481791F}" destId="{2D8C6057-BBE1-404C-8156-4E7671183709}" srcOrd="3" destOrd="0" presId="urn:microsoft.com/office/officeart/2005/8/layout/chevron2"/>
    <dgm:cxn modelId="{34F18B73-CDC1-4DEC-B324-DD8F28B883B7}" type="presParOf" srcId="{0559FA67-253A-4525-9934-7F131481791F}" destId="{B4DA4682-3AE1-46E6-A587-E095F92BEDEB}" srcOrd="4" destOrd="0" presId="urn:microsoft.com/office/officeart/2005/8/layout/chevron2"/>
    <dgm:cxn modelId="{A40BDB25-32EF-4A31-80AD-DAEB19CA2D05}" type="presParOf" srcId="{B4DA4682-3AE1-46E6-A587-E095F92BEDEB}" destId="{D4E7A36F-C2B1-48F7-8512-9E16B936F688}" srcOrd="0" destOrd="0" presId="urn:microsoft.com/office/officeart/2005/8/layout/chevron2"/>
    <dgm:cxn modelId="{8D78E4A8-5583-44CC-BA09-344A0D1AC766}" type="presParOf" srcId="{B4DA4682-3AE1-46E6-A587-E095F92BEDEB}" destId="{B87E8189-164C-4AF8-83C7-1443967A53AF}" srcOrd="1" destOrd="0" presId="urn:microsoft.com/office/officeart/2005/8/layout/chevron2"/>
    <dgm:cxn modelId="{157A9A30-503E-4AB6-99E4-C1D94086F5A3}" type="presParOf" srcId="{0559FA67-253A-4525-9934-7F131481791F}" destId="{253BCE9C-1AF6-40DC-89CC-9C3303C25408}" srcOrd="5" destOrd="0" presId="urn:microsoft.com/office/officeart/2005/8/layout/chevron2"/>
    <dgm:cxn modelId="{D89A3D3A-9DD3-4A42-B53A-925777A89F9E}" type="presParOf" srcId="{0559FA67-253A-4525-9934-7F131481791F}" destId="{79D2DD4D-16B6-4FE9-92E9-BFFD500916FD}" srcOrd="6" destOrd="0" presId="urn:microsoft.com/office/officeart/2005/8/layout/chevron2"/>
    <dgm:cxn modelId="{D4E143FD-4B83-41E3-BC94-17A715FEC71B}" type="presParOf" srcId="{79D2DD4D-16B6-4FE9-92E9-BFFD500916FD}" destId="{5921C8A5-7EBB-4BA4-BD6B-92D5D6C2916F}" srcOrd="0" destOrd="0" presId="urn:microsoft.com/office/officeart/2005/8/layout/chevron2"/>
    <dgm:cxn modelId="{99DD9A66-0B1D-429F-B281-FA149AAFB273}" type="presParOf" srcId="{79D2DD4D-16B6-4FE9-92E9-BFFD500916FD}" destId="{0CED3088-40CC-49C3-8BDC-92ACD1C1070E}" srcOrd="1" destOrd="0" presId="urn:microsoft.com/office/officeart/2005/8/layout/chevron2"/>
    <dgm:cxn modelId="{E96D1A4C-9DC5-4EEE-A0CC-6095542132AF}" type="presParOf" srcId="{0559FA67-253A-4525-9934-7F131481791F}" destId="{9FF445A1-E726-430B-8F4D-3824DF991142}" srcOrd="7" destOrd="0" presId="urn:microsoft.com/office/officeart/2005/8/layout/chevron2"/>
    <dgm:cxn modelId="{59D5D412-00BA-438B-9116-1D375A7143C6}" type="presParOf" srcId="{0559FA67-253A-4525-9934-7F131481791F}" destId="{958D4697-E1A0-4E6C-84E8-C7B6B9C67DD3}" srcOrd="8" destOrd="0" presId="urn:microsoft.com/office/officeart/2005/8/layout/chevron2"/>
    <dgm:cxn modelId="{A4018926-2B9A-4A44-9CC3-F664ED0EE726}" type="presParOf" srcId="{958D4697-E1A0-4E6C-84E8-C7B6B9C67DD3}" destId="{BA18E0A8-F6F5-48C2-86B6-5B14519E278B}" srcOrd="0" destOrd="0" presId="urn:microsoft.com/office/officeart/2005/8/layout/chevron2"/>
    <dgm:cxn modelId="{630F5E6E-D317-45C8-A16A-7091EABD820A}" type="presParOf" srcId="{958D4697-E1A0-4E6C-84E8-C7B6B9C67DD3}" destId="{1FE79FEB-6B70-480C-A525-000B7688B8D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557D787-1D2B-4C38-80F5-0671B3AA6EE9}" type="doc">
      <dgm:prSet loTypeId="urn:microsoft.com/office/officeart/2005/8/layout/vList5" loCatId="list" qsTypeId="urn:microsoft.com/office/officeart/2005/8/quickstyle/3d1" qsCatId="3D" csTypeId="urn:microsoft.com/office/officeart/2005/8/colors/colorful1#2" csCatId="colorful" phldr="1"/>
      <dgm:spPr/>
      <dgm:t>
        <a:bodyPr/>
        <a:lstStyle/>
        <a:p>
          <a:endParaRPr lang="tr-TR"/>
        </a:p>
      </dgm:t>
    </dgm:pt>
    <dgm:pt modelId="{A02117E1-24CF-42DA-A04B-0FE91C5C5737}">
      <dgm:prSet phldrT="[Metin]" custT="1"/>
      <dgm:spPr/>
      <dgm:t>
        <a:bodyPr/>
        <a:lstStyle/>
        <a:p>
          <a:r>
            <a:rPr lang="tr-T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GENETİK FAKTÖR</a:t>
          </a:r>
          <a:endParaRPr lang="tr-TR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784B86F-5C6B-449B-A145-1A0039BB4536}" type="parTrans" cxnId="{ACFCDCFD-058E-4D24-8751-7C2456C8D374}">
      <dgm:prSet/>
      <dgm:spPr/>
      <dgm:t>
        <a:bodyPr/>
        <a:lstStyle/>
        <a:p>
          <a:endParaRPr lang="tr-TR"/>
        </a:p>
      </dgm:t>
    </dgm:pt>
    <dgm:pt modelId="{2A91CA3A-B828-4EA6-BB66-C89D7AF96C8D}" type="sibTrans" cxnId="{ACFCDCFD-058E-4D24-8751-7C2456C8D374}">
      <dgm:prSet/>
      <dgm:spPr/>
      <dgm:t>
        <a:bodyPr/>
        <a:lstStyle/>
        <a:p>
          <a:endParaRPr lang="tr-TR"/>
        </a:p>
      </dgm:t>
    </dgm:pt>
    <dgm:pt modelId="{F7689163-25FC-4B3B-8B13-A49F2E93D26D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DNA, otizmin sorumlusu olarak görülebilmektedir. Fakat otizmin tek başına nedeni olamamaktadır.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9783C90-26EA-40DE-B838-34DEA2ED33EA}" type="parTrans" cxnId="{54A7230E-E93E-4352-B9DC-ACD168C8559E}">
      <dgm:prSet/>
      <dgm:spPr/>
      <dgm:t>
        <a:bodyPr/>
        <a:lstStyle/>
        <a:p>
          <a:endParaRPr lang="tr-TR"/>
        </a:p>
      </dgm:t>
    </dgm:pt>
    <dgm:pt modelId="{6960B379-D6AA-48DB-9A29-ED6A9F6E529D}" type="sibTrans" cxnId="{54A7230E-E93E-4352-B9DC-ACD168C8559E}">
      <dgm:prSet/>
      <dgm:spPr/>
      <dgm:t>
        <a:bodyPr/>
        <a:lstStyle/>
        <a:p>
          <a:endParaRPr lang="tr-TR"/>
        </a:p>
      </dgm:t>
    </dgm:pt>
    <dgm:pt modelId="{36A50B25-FC70-41C1-B7A5-BB29CD638812}">
      <dgm:prSet phldrT="[Metin]" custT="1"/>
      <dgm:spPr/>
      <dgm:t>
        <a:bodyPr/>
        <a:lstStyle/>
        <a:p>
          <a:r>
            <a:rPr lang="tr-T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BEYİN İŞLEVLERİNDE ANORMALLİKLER</a:t>
          </a:r>
          <a:endParaRPr lang="tr-TR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4C3BB6E-7B72-4E43-AD79-C1E11F5A256F}" type="parTrans" cxnId="{6F2A12A3-6850-4D4D-83F1-5328DD05AD45}">
      <dgm:prSet/>
      <dgm:spPr/>
      <dgm:t>
        <a:bodyPr/>
        <a:lstStyle/>
        <a:p>
          <a:endParaRPr lang="tr-TR"/>
        </a:p>
      </dgm:t>
    </dgm:pt>
    <dgm:pt modelId="{06A435FE-A60C-46A5-9150-3D5A6B03FF18}" type="sibTrans" cxnId="{6F2A12A3-6850-4D4D-83F1-5328DD05AD45}">
      <dgm:prSet/>
      <dgm:spPr/>
      <dgm:t>
        <a:bodyPr/>
        <a:lstStyle/>
        <a:p>
          <a:endParaRPr lang="tr-TR"/>
        </a:p>
      </dgm:t>
    </dgm:pt>
    <dgm:pt modelId="{56BC65EA-AEC8-436A-9D28-FC0E0DCDC33D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Beynin sinirsel-kimya yapısında anormallikler oluşu, beyincik, motor kontrol, denge ve bilişsel işlevlerle ilgilidir.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0726AF4-9809-4547-AE8B-31F21710661E}" type="parTrans" cxnId="{A1CE6239-887E-47ED-B703-A5CA32D41AF8}">
      <dgm:prSet/>
      <dgm:spPr/>
      <dgm:t>
        <a:bodyPr/>
        <a:lstStyle/>
        <a:p>
          <a:endParaRPr lang="tr-TR"/>
        </a:p>
      </dgm:t>
    </dgm:pt>
    <dgm:pt modelId="{F785BA20-05B2-4B4E-A5E0-C027F6038D59}" type="sibTrans" cxnId="{A1CE6239-887E-47ED-B703-A5CA32D41AF8}">
      <dgm:prSet/>
      <dgm:spPr/>
      <dgm:t>
        <a:bodyPr/>
        <a:lstStyle/>
        <a:p>
          <a:endParaRPr lang="tr-TR"/>
        </a:p>
      </dgm:t>
    </dgm:pt>
    <dgm:pt modelId="{2BE8018E-C6F7-40BB-A8B9-5EACFA95FD09}">
      <dgm:prSet phldrT="[Metin]" custT="1"/>
      <dgm:spPr/>
      <dgm:t>
        <a:bodyPr/>
        <a:lstStyle/>
        <a:p>
          <a:r>
            <a:rPr lang="tr-T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ÇEVRESEL FAKTÖRLER</a:t>
          </a:r>
          <a:endParaRPr lang="tr-TR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71ED705-4462-45AB-9A2E-84D4A16B2AF6}" type="parTrans" cxnId="{AE22BA11-FB15-4223-8BFD-A1BB69A957D0}">
      <dgm:prSet/>
      <dgm:spPr/>
      <dgm:t>
        <a:bodyPr/>
        <a:lstStyle/>
        <a:p>
          <a:endParaRPr lang="tr-TR"/>
        </a:p>
      </dgm:t>
    </dgm:pt>
    <dgm:pt modelId="{0FD84623-72D3-41EF-B0AE-DA1661A90014}" type="sibTrans" cxnId="{AE22BA11-FB15-4223-8BFD-A1BB69A957D0}">
      <dgm:prSet/>
      <dgm:spPr/>
      <dgm:t>
        <a:bodyPr/>
        <a:lstStyle/>
        <a:p>
          <a:endParaRPr lang="tr-TR"/>
        </a:p>
      </dgm:t>
    </dgm:pt>
    <dgm:pt modelId="{B79CB4B7-7844-40FD-BCC7-19B7930E400B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İlk inanış olarak otizmin nedeni ailenin çocuğun bakımını </a:t>
          </a:r>
          <a:r>
            <a:rPr lang="tr-TR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suistimal</a:t>
          </a:r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ve ihmali yer alırken günümüzde doğru olmadığı, çevrenin semptomları etkilediği görülmüştür.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2ABA058-C3C1-47F8-ACBA-EEA6F6E7736E}" type="parTrans" cxnId="{B0B4E571-57C1-4905-B353-DE7F52E35914}">
      <dgm:prSet/>
      <dgm:spPr/>
      <dgm:t>
        <a:bodyPr/>
        <a:lstStyle/>
        <a:p>
          <a:endParaRPr lang="tr-TR"/>
        </a:p>
      </dgm:t>
    </dgm:pt>
    <dgm:pt modelId="{A45D19B8-37AE-4667-A246-FC476FE7C438}" type="sibTrans" cxnId="{B0B4E571-57C1-4905-B353-DE7F52E35914}">
      <dgm:prSet/>
      <dgm:spPr/>
      <dgm:t>
        <a:bodyPr/>
        <a:lstStyle/>
        <a:p>
          <a:endParaRPr lang="tr-TR"/>
        </a:p>
      </dgm:t>
    </dgm:pt>
    <dgm:pt modelId="{DE53FC2C-C0DE-4621-A501-B1590FE3BBBF}">
      <dgm:prSet phldrT="[Metin]" custT="1"/>
      <dgm:spPr/>
      <dgm:t>
        <a:bodyPr/>
        <a:lstStyle/>
        <a:p>
          <a:r>
            <a:rPr lang="tr-T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AŞILAR</a:t>
          </a:r>
          <a:endParaRPr lang="tr-TR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B8379AA-F86E-4413-9032-BBE7D0CE74DB}" type="parTrans" cxnId="{E58A73E3-0D7A-4BF9-AE48-703A4329945A}">
      <dgm:prSet/>
      <dgm:spPr/>
      <dgm:t>
        <a:bodyPr/>
        <a:lstStyle/>
        <a:p>
          <a:endParaRPr lang="tr-TR"/>
        </a:p>
      </dgm:t>
    </dgm:pt>
    <dgm:pt modelId="{D3C19E00-E8FD-4E77-9DFE-255E82AAE614}" type="sibTrans" cxnId="{E58A73E3-0D7A-4BF9-AE48-703A4329945A}">
      <dgm:prSet/>
      <dgm:spPr/>
      <dgm:t>
        <a:bodyPr/>
        <a:lstStyle/>
        <a:p>
          <a:endParaRPr lang="tr-TR"/>
        </a:p>
      </dgm:t>
    </dgm:pt>
    <dgm:pt modelId="{D4414708-0F5E-45A4-A7C0-991D462D5A2B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Özellikle kızamık, kabakulak gibi aşılar otizmle ilişki göstermektedir. Ancak bazı araştırmacılar bunu yalanlamaktadır.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04F3B83-85D7-431F-9B62-DF2D1C5159FF}" type="parTrans" cxnId="{2103B59C-2DC2-431A-B4BB-BDDE23029621}">
      <dgm:prSet/>
      <dgm:spPr/>
      <dgm:t>
        <a:bodyPr/>
        <a:lstStyle/>
        <a:p>
          <a:endParaRPr lang="tr-TR"/>
        </a:p>
      </dgm:t>
    </dgm:pt>
    <dgm:pt modelId="{C19BC91A-A39A-45FE-8145-77D7EFC64084}" type="sibTrans" cxnId="{2103B59C-2DC2-431A-B4BB-BDDE23029621}">
      <dgm:prSet/>
      <dgm:spPr/>
      <dgm:t>
        <a:bodyPr/>
        <a:lstStyle/>
        <a:p>
          <a:endParaRPr lang="tr-TR"/>
        </a:p>
      </dgm:t>
    </dgm:pt>
    <dgm:pt modelId="{48DD2285-2CC7-4332-8875-449D31C25B83}" type="pres">
      <dgm:prSet presAssocID="{2557D787-1D2B-4C38-80F5-0671B3AA6EE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10CD2CC-C95B-406A-BCD3-4FCDF3257CC4}" type="pres">
      <dgm:prSet presAssocID="{A02117E1-24CF-42DA-A04B-0FE91C5C5737}" presName="linNode" presStyleCnt="0"/>
      <dgm:spPr/>
    </dgm:pt>
    <dgm:pt modelId="{F3E8A941-5BE0-4174-9A37-619CC16BC12E}" type="pres">
      <dgm:prSet presAssocID="{A02117E1-24CF-42DA-A04B-0FE91C5C5737}" presName="parentText" presStyleLbl="node1" presStyleIdx="0" presStyleCnt="4">
        <dgm:presLayoutVars>
          <dgm:chMax val="1"/>
          <dgm:bulletEnabled val="1"/>
        </dgm:presLayoutVars>
      </dgm:prSet>
      <dgm:spPr>
        <a:prstGeom prst="dodecagon">
          <a:avLst/>
        </a:prstGeom>
      </dgm:spPr>
      <dgm:t>
        <a:bodyPr/>
        <a:lstStyle/>
        <a:p>
          <a:endParaRPr lang="tr-TR"/>
        </a:p>
      </dgm:t>
    </dgm:pt>
    <dgm:pt modelId="{5DB040B9-064D-424A-905A-A4B39B63C433}" type="pres">
      <dgm:prSet presAssocID="{A02117E1-24CF-42DA-A04B-0FE91C5C5737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9F5A9F7-8F55-4033-9A7A-96EF672576F9}" type="pres">
      <dgm:prSet presAssocID="{2A91CA3A-B828-4EA6-BB66-C89D7AF96C8D}" presName="sp" presStyleCnt="0"/>
      <dgm:spPr/>
    </dgm:pt>
    <dgm:pt modelId="{67AC55BA-D4B4-415D-9585-C6CDC4F25362}" type="pres">
      <dgm:prSet presAssocID="{36A50B25-FC70-41C1-B7A5-BB29CD638812}" presName="linNode" presStyleCnt="0"/>
      <dgm:spPr/>
    </dgm:pt>
    <dgm:pt modelId="{68619774-89C7-4D98-A2FC-61931EF75748}" type="pres">
      <dgm:prSet presAssocID="{36A50B25-FC70-41C1-B7A5-BB29CD638812}" presName="parentText" presStyleLbl="node1" presStyleIdx="1" presStyleCnt="4">
        <dgm:presLayoutVars>
          <dgm:chMax val="1"/>
          <dgm:bulletEnabled val="1"/>
        </dgm:presLayoutVars>
      </dgm:prSet>
      <dgm:spPr>
        <a:prstGeom prst="dodecagon">
          <a:avLst/>
        </a:prstGeom>
      </dgm:spPr>
      <dgm:t>
        <a:bodyPr/>
        <a:lstStyle/>
        <a:p>
          <a:endParaRPr lang="tr-TR"/>
        </a:p>
      </dgm:t>
    </dgm:pt>
    <dgm:pt modelId="{7EA35DE4-027D-40A5-A115-1481C9BEDBF0}" type="pres">
      <dgm:prSet presAssocID="{36A50B25-FC70-41C1-B7A5-BB29CD638812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614088C-6B83-40CA-A03F-7C54581DA84B}" type="pres">
      <dgm:prSet presAssocID="{06A435FE-A60C-46A5-9150-3D5A6B03FF18}" presName="sp" presStyleCnt="0"/>
      <dgm:spPr/>
    </dgm:pt>
    <dgm:pt modelId="{5B848225-E7C7-47D9-8E20-53BDED8F9454}" type="pres">
      <dgm:prSet presAssocID="{2BE8018E-C6F7-40BB-A8B9-5EACFA95FD09}" presName="linNode" presStyleCnt="0"/>
      <dgm:spPr/>
    </dgm:pt>
    <dgm:pt modelId="{7E3550A1-957B-4D7C-8304-9743A4330755}" type="pres">
      <dgm:prSet presAssocID="{2BE8018E-C6F7-40BB-A8B9-5EACFA95FD09}" presName="parentText" presStyleLbl="node1" presStyleIdx="2" presStyleCnt="4">
        <dgm:presLayoutVars>
          <dgm:chMax val="1"/>
          <dgm:bulletEnabled val="1"/>
        </dgm:presLayoutVars>
      </dgm:prSet>
      <dgm:spPr>
        <a:prstGeom prst="dodecagon">
          <a:avLst/>
        </a:prstGeom>
      </dgm:spPr>
      <dgm:t>
        <a:bodyPr/>
        <a:lstStyle/>
        <a:p>
          <a:endParaRPr lang="tr-TR"/>
        </a:p>
      </dgm:t>
    </dgm:pt>
    <dgm:pt modelId="{F5D9C55E-470B-4C07-AEA5-DB3C67E2F6BF}" type="pres">
      <dgm:prSet presAssocID="{2BE8018E-C6F7-40BB-A8B9-5EACFA95FD09}" presName="descendantText" presStyleLbl="alignAccFollowNode1" presStyleIdx="2" presStyleCnt="4" custScaleY="12372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B218FB3-A2C8-41E2-A3E4-10A3DA1FB6ED}" type="pres">
      <dgm:prSet presAssocID="{0FD84623-72D3-41EF-B0AE-DA1661A90014}" presName="sp" presStyleCnt="0"/>
      <dgm:spPr/>
    </dgm:pt>
    <dgm:pt modelId="{92AA1C4D-C95C-417A-8317-AD78BCD89B4F}" type="pres">
      <dgm:prSet presAssocID="{DE53FC2C-C0DE-4621-A501-B1590FE3BBBF}" presName="linNode" presStyleCnt="0"/>
      <dgm:spPr/>
    </dgm:pt>
    <dgm:pt modelId="{9C96E3B4-34E6-4166-97FD-3A7C1FBDDDCD}" type="pres">
      <dgm:prSet presAssocID="{DE53FC2C-C0DE-4621-A501-B1590FE3BBBF}" presName="parentText" presStyleLbl="node1" presStyleIdx="3" presStyleCnt="4">
        <dgm:presLayoutVars>
          <dgm:chMax val="1"/>
          <dgm:bulletEnabled val="1"/>
        </dgm:presLayoutVars>
      </dgm:prSet>
      <dgm:spPr>
        <a:prstGeom prst="dodecagon">
          <a:avLst/>
        </a:prstGeom>
      </dgm:spPr>
      <dgm:t>
        <a:bodyPr/>
        <a:lstStyle/>
        <a:p>
          <a:endParaRPr lang="tr-TR"/>
        </a:p>
      </dgm:t>
    </dgm:pt>
    <dgm:pt modelId="{AA8CE8C0-0A16-4C1B-8882-EB23A1BB7CA6}" type="pres">
      <dgm:prSet presAssocID="{DE53FC2C-C0DE-4621-A501-B1590FE3BBBF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48A1B06-CB52-44CF-8490-99425EEA6E6C}" type="presOf" srcId="{DE53FC2C-C0DE-4621-A501-B1590FE3BBBF}" destId="{9C96E3B4-34E6-4166-97FD-3A7C1FBDDDCD}" srcOrd="0" destOrd="0" presId="urn:microsoft.com/office/officeart/2005/8/layout/vList5"/>
    <dgm:cxn modelId="{ACFCDCFD-058E-4D24-8751-7C2456C8D374}" srcId="{2557D787-1D2B-4C38-80F5-0671B3AA6EE9}" destId="{A02117E1-24CF-42DA-A04B-0FE91C5C5737}" srcOrd="0" destOrd="0" parTransId="{9784B86F-5C6B-449B-A145-1A0039BB4536}" sibTransId="{2A91CA3A-B828-4EA6-BB66-C89D7AF96C8D}"/>
    <dgm:cxn modelId="{BDBA47E3-8749-4220-AE69-8D1A58648CAC}" type="presOf" srcId="{56BC65EA-AEC8-436A-9D28-FC0E0DCDC33D}" destId="{7EA35DE4-027D-40A5-A115-1481C9BEDBF0}" srcOrd="0" destOrd="0" presId="urn:microsoft.com/office/officeart/2005/8/layout/vList5"/>
    <dgm:cxn modelId="{E58A73E3-0D7A-4BF9-AE48-703A4329945A}" srcId="{2557D787-1D2B-4C38-80F5-0671B3AA6EE9}" destId="{DE53FC2C-C0DE-4621-A501-B1590FE3BBBF}" srcOrd="3" destOrd="0" parTransId="{CB8379AA-F86E-4413-9032-BBE7D0CE74DB}" sibTransId="{D3C19E00-E8FD-4E77-9DFE-255E82AAE614}"/>
    <dgm:cxn modelId="{6F2A12A3-6850-4D4D-83F1-5328DD05AD45}" srcId="{2557D787-1D2B-4C38-80F5-0671B3AA6EE9}" destId="{36A50B25-FC70-41C1-B7A5-BB29CD638812}" srcOrd="1" destOrd="0" parTransId="{94C3BB6E-7B72-4E43-AD79-C1E11F5A256F}" sibTransId="{06A435FE-A60C-46A5-9150-3D5A6B03FF18}"/>
    <dgm:cxn modelId="{ACB68493-3016-4454-A293-7B4E5BDB600F}" type="presOf" srcId="{A02117E1-24CF-42DA-A04B-0FE91C5C5737}" destId="{F3E8A941-5BE0-4174-9A37-619CC16BC12E}" srcOrd="0" destOrd="0" presId="urn:microsoft.com/office/officeart/2005/8/layout/vList5"/>
    <dgm:cxn modelId="{2AD666D2-F4E8-44A7-9BFF-EE8923B8A62D}" type="presOf" srcId="{36A50B25-FC70-41C1-B7A5-BB29CD638812}" destId="{68619774-89C7-4D98-A2FC-61931EF75748}" srcOrd="0" destOrd="0" presId="urn:microsoft.com/office/officeart/2005/8/layout/vList5"/>
    <dgm:cxn modelId="{474943F9-9BAB-408B-A703-96B04EFCEA5C}" type="presOf" srcId="{2BE8018E-C6F7-40BB-A8B9-5EACFA95FD09}" destId="{7E3550A1-957B-4D7C-8304-9743A4330755}" srcOrd="0" destOrd="0" presId="urn:microsoft.com/office/officeart/2005/8/layout/vList5"/>
    <dgm:cxn modelId="{A49FC83B-C1F3-41B3-996C-122B9C0D90C3}" type="presOf" srcId="{B79CB4B7-7844-40FD-BCC7-19B7930E400B}" destId="{F5D9C55E-470B-4C07-AEA5-DB3C67E2F6BF}" srcOrd="0" destOrd="0" presId="urn:microsoft.com/office/officeart/2005/8/layout/vList5"/>
    <dgm:cxn modelId="{2103B59C-2DC2-431A-B4BB-BDDE23029621}" srcId="{DE53FC2C-C0DE-4621-A501-B1590FE3BBBF}" destId="{D4414708-0F5E-45A4-A7C0-991D462D5A2B}" srcOrd="0" destOrd="0" parTransId="{F04F3B83-85D7-431F-9B62-DF2D1C5159FF}" sibTransId="{C19BC91A-A39A-45FE-8145-77D7EFC64084}"/>
    <dgm:cxn modelId="{BE8F9840-DB42-49ED-AEA8-1CBF56C74FD6}" type="presOf" srcId="{F7689163-25FC-4B3B-8B13-A49F2E93D26D}" destId="{5DB040B9-064D-424A-905A-A4B39B63C433}" srcOrd="0" destOrd="0" presId="urn:microsoft.com/office/officeart/2005/8/layout/vList5"/>
    <dgm:cxn modelId="{AE22BA11-FB15-4223-8BFD-A1BB69A957D0}" srcId="{2557D787-1D2B-4C38-80F5-0671B3AA6EE9}" destId="{2BE8018E-C6F7-40BB-A8B9-5EACFA95FD09}" srcOrd="2" destOrd="0" parTransId="{D71ED705-4462-45AB-9A2E-84D4A16B2AF6}" sibTransId="{0FD84623-72D3-41EF-B0AE-DA1661A90014}"/>
    <dgm:cxn modelId="{54A7230E-E93E-4352-B9DC-ACD168C8559E}" srcId="{A02117E1-24CF-42DA-A04B-0FE91C5C5737}" destId="{F7689163-25FC-4B3B-8B13-A49F2E93D26D}" srcOrd="0" destOrd="0" parTransId="{E9783C90-26EA-40DE-B838-34DEA2ED33EA}" sibTransId="{6960B379-D6AA-48DB-9A29-ED6A9F6E529D}"/>
    <dgm:cxn modelId="{3E676103-DE3C-4B22-9D20-1F42939A763E}" type="presOf" srcId="{2557D787-1D2B-4C38-80F5-0671B3AA6EE9}" destId="{48DD2285-2CC7-4332-8875-449D31C25B83}" srcOrd="0" destOrd="0" presId="urn:microsoft.com/office/officeart/2005/8/layout/vList5"/>
    <dgm:cxn modelId="{8134B491-63F7-4B72-ACD5-B38F5A39C618}" type="presOf" srcId="{D4414708-0F5E-45A4-A7C0-991D462D5A2B}" destId="{AA8CE8C0-0A16-4C1B-8882-EB23A1BB7CA6}" srcOrd="0" destOrd="0" presId="urn:microsoft.com/office/officeart/2005/8/layout/vList5"/>
    <dgm:cxn modelId="{A1CE6239-887E-47ED-B703-A5CA32D41AF8}" srcId="{36A50B25-FC70-41C1-B7A5-BB29CD638812}" destId="{56BC65EA-AEC8-436A-9D28-FC0E0DCDC33D}" srcOrd="0" destOrd="0" parTransId="{C0726AF4-9809-4547-AE8B-31F21710661E}" sibTransId="{F785BA20-05B2-4B4E-A5E0-C027F6038D59}"/>
    <dgm:cxn modelId="{B0B4E571-57C1-4905-B353-DE7F52E35914}" srcId="{2BE8018E-C6F7-40BB-A8B9-5EACFA95FD09}" destId="{B79CB4B7-7844-40FD-BCC7-19B7930E400B}" srcOrd="0" destOrd="0" parTransId="{72ABA058-C3C1-47F8-ACBA-EEA6F6E7736E}" sibTransId="{A45D19B8-37AE-4667-A246-FC476FE7C438}"/>
    <dgm:cxn modelId="{A47836B5-315D-49FA-B49C-25F6F7A795C3}" type="presParOf" srcId="{48DD2285-2CC7-4332-8875-449D31C25B83}" destId="{810CD2CC-C95B-406A-BCD3-4FCDF3257CC4}" srcOrd="0" destOrd="0" presId="urn:microsoft.com/office/officeart/2005/8/layout/vList5"/>
    <dgm:cxn modelId="{10C89EB6-D1AD-45AE-A372-9B3CA7E5FFC5}" type="presParOf" srcId="{810CD2CC-C95B-406A-BCD3-4FCDF3257CC4}" destId="{F3E8A941-5BE0-4174-9A37-619CC16BC12E}" srcOrd="0" destOrd="0" presId="urn:microsoft.com/office/officeart/2005/8/layout/vList5"/>
    <dgm:cxn modelId="{02D86F9B-79BA-4F70-A878-3D2E53C5CF39}" type="presParOf" srcId="{810CD2CC-C95B-406A-BCD3-4FCDF3257CC4}" destId="{5DB040B9-064D-424A-905A-A4B39B63C433}" srcOrd="1" destOrd="0" presId="urn:microsoft.com/office/officeart/2005/8/layout/vList5"/>
    <dgm:cxn modelId="{0760C9E0-1DF6-4391-9D85-8F6BF75FA836}" type="presParOf" srcId="{48DD2285-2CC7-4332-8875-449D31C25B83}" destId="{79F5A9F7-8F55-4033-9A7A-96EF672576F9}" srcOrd="1" destOrd="0" presId="urn:microsoft.com/office/officeart/2005/8/layout/vList5"/>
    <dgm:cxn modelId="{40A93C60-7B02-4B3D-B4C0-834C60C5C3F8}" type="presParOf" srcId="{48DD2285-2CC7-4332-8875-449D31C25B83}" destId="{67AC55BA-D4B4-415D-9585-C6CDC4F25362}" srcOrd="2" destOrd="0" presId="urn:microsoft.com/office/officeart/2005/8/layout/vList5"/>
    <dgm:cxn modelId="{9FDF6D94-774D-4493-8BFF-93D499677A78}" type="presParOf" srcId="{67AC55BA-D4B4-415D-9585-C6CDC4F25362}" destId="{68619774-89C7-4D98-A2FC-61931EF75748}" srcOrd="0" destOrd="0" presId="urn:microsoft.com/office/officeart/2005/8/layout/vList5"/>
    <dgm:cxn modelId="{EE568833-52C8-4CC4-BB4B-4CB98AB1D14B}" type="presParOf" srcId="{67AC55BA-D4B4-415D-9585-C6CDC4F25362}" destId="{7EA35DE4-027D-40A5-A115-1481C9BEDBF0}" srcOrd="1" destOrd="0" presId="urn:microsoft.com/office/officeart/2005/8/layout/vList5"/>
    <dgm:cxn modelId="{DB4E12FB-77AA-4F04-9114-05940D111706}" type="presParOf" srcId="{48DD2285-2CC7-4332-8875-449D31C25B83}" destId="{C614088C-6B83-40CA-A03F-7C54581DA84B}" srcOrd="3" destOrd="0" presId="urn:microsoft.com/office/officeart/2005/8/layout/vList5"/>
    <dgm:cxn modelId="{15B9B405-961F-43C6-B7BC-E6CA6A416B33}" type="presParOf" srcId="{48DD2285-2CC7-4332-8875-449D31C25B83}" destId="{5B848225-E7C7-47D9-8E20-53BDED8F9454}" srcOrd="4" destOrd="0" presId="urn:microsoft.com/office/officeart/2005/8/layout/vList5"/>
    <dgm:cxn modelId="{31190765-3F75-4463-B147-DCF183FFA347}" type="presParOf" srcId="{5B848225-E7C7-47D9-8E20-53BDED8F9454}" destId="{7E3550A1-957B-4D7C-8304-9743A4330755}" srcOrd="0" destOrd="0" presId="urn:microsoft.com/office/officeart/2005/8/layout/vList5"/>
    <dgm:cxn modelId="{EFB8CE39-CD3C-4C70-AA50-265A021C1CC7}" type="presParOf" srcId="{5B848225-E7C7-47D9-8E20-53BDED8F9454}" destId="{F5D9C55E-470B-4C07-AEA5-DB3C67E2F6BF}" srcOrd="1" destOrd="0" presId="urn:microsoft.com/office/officeart/2005/8/layout/vList5"/>
    <dgm:cxn modelId="{FCCB0006-F721-46D4-9ED0-BCBD610AD12A}" type="presParOf" srcId="{48DD2285-2CC7-4332-8875-449D31C25B83}" destId="{5B218FB3-A2C8-41E2-A3E4-10A3DA1FB6ED}" srcOrd="5" destOrd="0" presId="urn:microsoft.com/office/officeart/2005/8/layout/vList5"/>
    <dgm:cxn modelId="{C28742DD-C365-4A4A-AB5C-DE58C2AC38D0}" type="presParOf" srcId="{48DD2285-2CC7-4332-8875-449D31C25B83}" destId="{92AA1C4D-C95C-417A-8317-AD78BCD89B4F}" srcOrd="6" destOrd="0" presId="urn:microsoft.com/office/officeart/2005/8/layout/vList5"/>
    <dgm:cxn modelId="{33F88264-3D04-4F42-9A0A-808E6833D99E}" type="presParOf" srcId="{92AA1C4D-C95C-417A-8317-AD78BCD89B4F}" destId="{9C96E3B4-34E6-4166-97FD-3A7C1FBDDDCD}" srcOrd="0" destOrd="0" presId="urn:microsoft.com/office/officeart/2005/8/layout/vList5"/>
    <dgm:cxn modelId="{12A8A16D-352E-40A7-AD26-00099CE71418}" type="presParOf" srcId="{92AA1C4D-C95C-417A-8317-AD78BCD89B4F}" destId="{AA8CE8C0-0A16-4C1B-8882-EB23A1BB7CA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79F9C5F-22BB-44B4-93C4-78263EF4DEC4}" type="doc">
      <dgm:prSet loTypeId="urn:microsoft.com/office/officeart/2005/8/layout/hList6" loCatId="list" qsTypeId="urn:microsoft.com/office/officeart/2005/8/quickstyle/3d1" qsCatId="3D" csTypeId="urn:microsoft.com/office/officeart/2005/8/colors/accent3_4" csCatId="accent3" phldr="1"/>
      <dgm:spPr/>
      <dgm:t>
        <a:bodyPr/>
        <a:lstStyle/>
        <a:p>
          <a:endParaRPr lang="tr-TR"/>
        </a:p>
      </dgm:t>
    </dgm:pt>
    <dgm:pt modelId="{050FC6C7-E2CA-4A8D-93ED-228287F261ED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Çoğunda değişik düzeylerde zihinsel yetersizlikler görülmektedir.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DEA3C44-0D1B-46B5-952D-DA1E3A80D5D2}" type="parTrans" cxnId="{50DA31F4-E26C-415D-9943-6DDDE3695110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A40504D-2D7C-4FED-A6DF-58F3082F1FAE}" type="sibTrans" cxnId="{50DA31F4-E26C-415D-9943-6DDDE3695110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F84C8D5-4D8C-45CE-8610-CA8559D8D86D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Zihinsel olarak başkalarını anlamada, sohbetlere katılmada zorluk çekmektedirler.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2CE6DA2-DC32-460A-957E-F7BB2EB25218}" type="parTrans" cxnId="{A5290712-33CD-4409-ABAD-803397F0E7E7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AD0E8FC-48C3-462E-B56E-0CC8CB4FDBBF}" type="sibTrans" cxnId="{A5290712-33CD-4409-ABAD-803397F0E7E7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A6AA90D-B329-47D3-B6C8-A010843738FD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Motivasyonun olumsuz etkilenmesi en sık görülen bilişsel ve akademik özelliktir.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FA8F447-9334-4109-9F37-88615BADB88C}" type="parTrans" cxnId="{7E223267-0514-4B4F-A414-10E47E59D66D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0ED139E-527C-4A8F-BCEE-69FB26B65C61}" type="sibTrans" cxnId="{7E223267-0514-4B4F-A414-10E47E59D66D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54E9F1C-BFC9-4677-8C25-66DDA672FBB7}" type="pres">
      <dgm:prSet presAssocID="{479F9C5F-22BB-44B4-93C4-78263EF4DEC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9B57327-239F-460B-9897-0425F3F97106}" type="pres">
      <dgm:prSet presAssocID="{050FC6C7-E2CA-4A8D-93ED-228287F261E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D497B0D-CAB5-42E4-A662-C609CE8260AD}" type="pres">
      <dgm:prSet presAssocID="{8A40504D-2D7C-4FED-A6DF-58F3082F1FAE}" presName="sibTrans" presStyleCnt="0"/>
      <dgm:spPr/>
    </dgm:pt>
    <dgm:pt modelId="{E36913B0-12EE-42D1-8993-808F7986D7A7}" type="pres">
      <dgm:prSet presAssocID="{9F84C8D5-4D8C-45CE-8610-CA8559D8D86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6B3926C-9660-4ED5-89FA-60866F752BDF}" type="pres">
      <dgm:prSet presAssocID="{CAD0E8FC-48C3-462E-B56E-0CC8CB4FDBBF}" presName="sibTrans" presStyleCnt="0"/>
      <dgm:spPr/>
    </dgm:pt>
    <dgm:pt modelId="{21F73E43-F587-49B8-85BD-D1CA70A97DB4}" type="pres">
      <dgm:prSet presAssocID="{4A6AA90D-B329-47D3-B6C8-A010843738F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0DA31F4-E26C-415D-9943-6DDDE3695110}" srcId="{479F9C5F-22BB-44B4-93C4-78263EF4DEC4}" destId="{050FC6C7-E2CA-4A8D-93ED-228287F261ED}" srcOrd="0" destOrd="0" parTransId="{8DEA3C44-0D1B-46B5-952D-DA1E3A80D5D2}" sibTransId="{8A40504D-2D7C-4FED-A6DF-58F3082F1FAE}"/>
    <dgm:cxn modelId="{7E223267-0514-4B4F-A414-10E47E59D66D}" srcId="{479F9C5F-22BB-44B4-93C4-78263EF4DEC4}" destId="{4A6AA90D-B329-47D3-B6C8-A010843738FD}" srcOrd="2" destOrd="0" parTransId="{5FA8F447-9334-4109-9F37-88615BADB88C}" sibTransId="{00ED139E-527C-4A8F-BCEE-69FB26B65C61}"/>
    <dgm:cxn modelId="{6F34D18C-346E-487F-BF42-B014CB2350BC}" type="presOf" srcId="{050FC6C7-E2CA-4A8D-93ED-228287F261ED}" destId="{59B57327-239F-460B-9897-0425F3F97106}" srcOrd="0" destOrd="0" presId="urn:microsoft.com/office/officeart/2005/8/layout/hList6"/>
    <dgm:cxn modelId="{B6C6ED3E-8B1D-4DA3-9A9A-6238483FC078}" type="presOf" srcId="{479F9C5F-22BB-44B4-93C4-78263EF4DEC4}" destId="{354E9F1C-BFC9-4677-8C25-66DDA672FBB7}" srcOrd="0" destOrd="0" presId="urn:microsoft.com/office/officeart/2005/8/layout/hList6"/>
    <dgm:cxn modelId="{A5290712-33CD-4409-ABAD-803397F0E7E7}" srcId="{479F9C5F-22BB-44B4-93C4-78263EF4DEC4}" destId="{9F84C8D5-4D8C-45CE-8610-CA8559D8D86D}" srcOrd="1" destOrd="0" parTransId="{92CE6DA2-DC32-460A-957E-F7BB2EB25218}" sibTransId="{CAD0E8FC-48C3-462E-B56E-0CC8CB4FDBBF}"/>
    <dgm:cxn modelId="{140EBD67-0E21-494A-A9AB-E525B6286307}" type="presOf" srcId="{4A6AA90D-B329-47D3-B6C8-A010843738FD}" destId="{21F73E43-F587-49B8-85BD-D1CA70A97DB4}" srcOrd="0" destOrd="0" presId="urn:microsoft.com/office/officeart/2005/8/layout/hList6"/>
    <dgm:cxn modelId="{D18DC0B9-9AE7-4726-89BF-C573F8A26C7F}" type="presOf" srcId="{9F84C8D5-4D8C-45CE-8610-CA8559D8D86D}" destId="{E36913B0-12EE-42D1-8993-808F7986D7A7}" srcOrd="0" destOrd="0" presId="urn:microsoft.com/office/officeart/2005/8/layout/hList6"/>
    <dgm:cxn modelId="{94E1A4E6-EB3D-4D5B-ABF6-E1540EBE2A97}" type="presParOf" srcId="{354E9F1C-BFC9-4677-8C25-66DDA672FBB7}" destId="{59B57327-239F-460B-9897-0425F3F97106}" srcOrd="0" destOrd="0" presId="urn:microsoft.com/office/officeart/2005/8/layout/hList6"/>
    <dgm:cxn modelId="{93D8763D-6445-4D0B-9024-8BAFE4A7FE71}" type="presParOf" srcId="{354E9F1C-BFC9-4677-8C25-66DDA672FBB7}" destId="{9D497B0D-CAB5-42E4-A662-C609CE8260AD}" srcOrd="1" destOrd="0" presId="urn:microsoft.com/office/officeart/2005/8/layout/hList6"/>
    <dgm:cxn modelId="{24D0774D-7C49-4004-9AC4-A3FC2717A0B3}" type="presParOf" srcId="{354E9F1C-BFC9-4677-8C25-66DDA672FBB7}" destId="{E36913B0-12EE-42D1-8993-808F7986D7A7}" srcOrd="2" destOrd="0" presId="urn:microsoft.com/office/officeart/2005/8/layout/hList6"/>
    <dgm:cxn modelId="{2CD34115-7F62-489D-A0CD-AC35BA216AFB}" type="presParOf" srcId="{354E9F1C-BFC9-4677-8C25-66DDA672FBB7}" destId="{C6B3926C-9660-4ED5-89FA-60866F752BDF}" srcOrd="3" destOrd="0" presId="urn:microsoft.com/office/officeart/2005/8/layout/hList6"/>
    <dgm:cxn modelId="{C0C4608E-0820-477D-A7F1-1E1DCD0ABD69}" type="presParOf" srcId="{354E9F1C-BFC9-4677-8C25-66DDA672FBB7}" destId="{21F73E43-F587-49B8-85BD-D1CA70A97DB4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79F9C5F-22BB-44B4-93C4-78263EF4DEC4}" type="doc">
      <dgm:prSet loTypeId="urn:microsoft.com/office/officeart/2005/8/layout/hList6" loCatId="list" qsTypeId="urn:microsoft.com/office/officeart/2005/8/quickstyle/3d1" qsCatId="3D" csTypeId="urn:microsoft.com/office/officeart/2005/8/colors/accent2_5" csCatId="accent2" phldr="1"/>
      <dgm:spPr/>
      <dgm:t>
        <a:bodyPr/>
        <a:lstStyle/>
        <a:p>
          <a:endParaRPr lang="tr-TR"/>
        </a:p>
      </dgm:t>
    </dgm:pt>
    <dgm:pt modelId="{9F84C8D5-4D8C-45CE-8610-CA8559D8D86D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Ekolali (</a:t>
          </a:r>
          <a:r>
            <a:rPr lang="tr-TR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Stereotipik</a:t>
          </a:r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ve tekrarlayan sözel ifade kullanımı), sohbet becerilerinde yetersizlik, sözel olmayan dili algılamada güçlük, zamirleri yerinde kullanama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AD0E8FC-48C3-462E-B56E-0CC8CB4FDBBF}" type="sibTrans" cxnId="{A5290712-33CD-4409-ABAD-803397F0E7E7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2CE6DA2-DC32-460A-957E-F7BB2EB25218}" type="parTrans" cxnId="{A5290712-33CD-4409-ABAD-803397F0E7E7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50FC6C7-E2CA-4A8D-93ED-228287F261ED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Dil gelişiminde gecikme, dili iletişim amaçlı kullanamama, etkileşim kurmada güçlük, iletişimi başlatma ve sürdürmede güçlük.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A40504D-2D7C-4FED-A6DF-58F3082F1FAE}" type="sibTrans" cxnId="{50DA31F4-E26C-415D-9943-6DDDE3695110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DEA3C44-0D1B-46B5-952D-DA1E3A80D5D2}" type="parTrans" cxnId="{50DA31F4-E26C-415D-9943-6DDDE3695110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54E9F1C-BFC9-4677-8C25-66DDA672FBB7}" type="pres">
      <dgm:prSet presAssocID="{479F9C5F-22BB-44B4-93C4-78263EF4DEC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9B57327-239F-460B-9897-0425F3F97106}" type="pres">
      <dgm:prSet presAssocID="{050FC6C7-E2CA-4A8D-93ED-228287F261ED}" presName="node" presStyleLbl="node1" presStyleIdx="0" presStyleCnt="2">
        <dgm:presLayoutVars>
          <dgm:bulletEnabled val="1"/>
        </dgm:presLayoutVars>
      </dgm:prSet>
      <dgm:spPr>
        <a:prstGeom prst="wedgeEllipseCallout">
          <a:avLst/>
        </a:prstGeom>
      </dgm:spPr>
      <dgm:t>
        <a:bodyPr/>
        <a:lstStyle/>
        <a:p>
          <a:endParaRPr lang="tr-TR"/>
        </a:p>
      </dgm:t>
    </dgm:pt>
    <dgm:pt modelId="{9D497B0D-CAB5-42E4-A662-C609CE8260AD}" type="pres">
      <dgm:prSet presAssocID="{8A40504D-2D7C-4FED-A6DF-58F3082F1FAE}" presName="sibTrans" presStyleCnt="0"/>
      <dgm:spPr/>
    </dgm:pt>
    <dgm:pt modelId="{E36913B0-12EE-42D1-8993-808F7986D7A7}" type="pres">
      <dgm:prSet presAssocID="{9F84C8D5-4D8C-45CE-8610-CA8559D8D86D}" presName="node" presStyleLbl="node1" presStyleIdx="1" presStyleCnt="2">
        <dgm:presLayoutVars>
          <dgm:bulletEnabled val="1"/>
        </dgm:presLayoutVars>
      </dgm:prSet>
      <dgm:spPr>
        <a:prstGeom prst="wedgeEllipseCallout">
          <a:avLst/>
        </a:prstGeom>
      </dgm:spPr>
      <dgm:t>
        <a:bodyPr/>
        <a:lstStyle/>
        <a:p>
          <a:endParaRPr lang="tr-TR"/>
        </a:p>
      </dgm:t>
    </dgm:pt>
  </dgm:ptLst>
  <dgm:cxnLst>
    <dgm:cxn modelId="{A8081720-2CAF-4337-A54D-D2ED857B0A5A}" type="presOf" srcId="{479F9C5F-22BB-44B4-93C4-78263EF4DEC4}" destId="{354E9F1C-BFC9-4677-8C25-66DDA672FBB7}" srcOrd="0" destOrd="0" presId="urn:microsoft.com/office/officeart/2005/8/layout/hList6"/>
    <dgm:cxn modelId="{50DA31F4-E26C-415D-9943-6DDDE3695110}" srcId="{479F9C5F-22BB-44B4-93C4-78263EF4DEC4}" destId="{050FC6C7-E2CA-4A8D-93ED-228287F261ED}" srcOrd="0" destOrd="0" parTransId="{8DEA3C44-0D1B-46B5-952D-DA1E3A80D5D2}" sibTransId="{8A40504D-2D7C-4FED-A6DF-58F3082F1FAE}"/>
    <dgm:cxn modelId="{30115C10-4B43-4FE7-8AE8-7853929CFA8F}" type="presOf" srcId="{9F84C8D5-4D8C-45CE-8610-CA8559D8D86D}" destId="{E36913B0-12EE-42D1-8993-808F7986D7A7}" srcOrd="0" destOrd="0" presId="urn:microsoft.com/office/officeart/2005/8/layout/hList6"/>
    <dgm:cxn modelId="{A68CF920-7684-4118-AA4D-719B6812B692}" type="presOf" srcId="{050FC6C7-E2CA-4A8D-93ED-228287F261ED}" destId="{59B57327-239F-460B-9897-0425F3F97106}" srcOrd="0" destOrd="0" presId="urn:microsoft.com/office/officeart/2005/8/layout/hList6"/>
    <dgm:cxn modelId="{A5290712-33CD-4409-ABAD-803397F0E7E7}" srcId="{479F9C5F-22BB-44B4-93C4-78263EF4DEC4}" destId="{9F84C8D5-4D8C-45CE-8610-CA8559D8D86D}" srcOrd="1" destOrd="0" parTransId="{92CE6DA2-DC32-460A-957E-F7BB2EB25218}" sibTransId="{CAD0E8FC-48C3-462E-B56E-0CC8CB4FDBBF}"/>
    <dgm:cxn modelId="{B96E06F3-490E-47A5-9556-AF792C25A3CC}" type="presParOf" srcId="{354E9F1C-BFC9-4677-8C25-66DDA672FBB7}" destId="{59B57327-239F-460B-9897-0425F3F97106}" srcOrd="0" destOrd="0" presId="urn:microsoft.com/office/officeart/2005/8/layout/hList6"/>
    <dgm:cxn modelId="{65FD2274-1660-467C-BE90-B46DB644E81B}" type="presParOf" srcId="{354E9F1C-BFC9-4677-8C25-66DDA672FBB7}" destId="{9D497B0D-CAB5-42E4-A662-C609CE8260AD}" srcOrd="1" destOrd="0" presId="urn:microsoft.com/office/officeart/2005/8/layout/hList6"/>
    <dgm:cxn modelId="{2CEBAFF7-B1AB-4807-8FE3-3F3C13CACBFA}" type="presParOf" srcId="{354E9F1C-BFC9-4677-8C25-66DDA672FBB7}" destId="{E36913B0-12EE-42D1-8993-808F7986D7A7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49C10F-2CC7-45A0-A296-E741E846475D}">
      <dsp:nvSpPr>
        <dsp:cNvPr id="0" name=""/>
        <dsp:cNvSpPr/>
      </dsp:nvSpPr>
      <dsp:spPr>
        <a:xfrm>
          <a:off x="4571999" y="2916140"/>
          <a:ext cx="3920544" cy="2657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877"/>
              </a:lnTo>
              <a:lnTo>
                <a:pt x="3920544" y="132877"/>
              </a:lnTo>
              <a:lnTo>
                <a:pt x="3920544" y="265755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962666-8CA5-4451-A992-D6EEC29E8B90}">
      <dsp:nvSpPr>
        <dsp:cNvPr id="0" name=""/>
        <dsp:cNvSpPr/>
      </dsp:nvSpPr>
      <dsp:spPr>
        <a:xfrm>
          <a:off x="4571999" y="2916140"/>
          <a:ext cx="2337860" cy="2657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877"/>
              </a:lnTo>
              <a:lnTo>
                <a:pt x="2337860" y="132877"/>
              </a:lnTo>
              <a:lnTo>
                <a:pt x="2337860" y="265755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E213B2-433A-497F-A680-21DD974527A3}">
      <dsp:nvSpPr>
        <dsp:cNvPr id="0" name=""/>
        <dsp:cNvSpPr/>
      </dsp:nvSpPr>
      <dsp:spPr>
        <a:xfrm>
          <a:off x="4526279" y="2916140"/>
          <a:ext cx="91440" cy="2657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2877"/>
              </a:lnTo>
              <a:lnTo>
                <a:pt x="121219" y="132877"/>
              </a:lnTo>
              <a:lnTo>
                <a:pt x="121219" y="265755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7717D1-F921-4BD6-9DD3-1035B3ED3D71}">
      <dsp:nvSpPr>
        <dsp:cNvPr id="0" name=""/>
        <dsp:cNvSpPr/>
      </dsp:nvSpPr>
      <dsp:spPr>
        <a:xfrm>
          <a:off x="2423591" y="2916140"/>
          <a:ext cx="2148408" cy="265755"/>
        </a:xfrm>
        <a:custGeom>
          <a:avLst/>
          <a:gdLst/>
          <a:ahLst/>
          <a:cxnLst/>
          <a:rect l="0" t="0" r="0" b="0"/>
          <a:pathLst>
            <a:path>
              <a:moveTo>
                <a:pt x="2148408" y="0"/>
              </a:moveTo>
              <a:lnTo>
                <a:pt x="2148408" y="132877"/>
              </a:lnTo>
              <a:lnTo>
                <a:pt x="0" y="132877"/>
              </a:lnTo>
              <a:lnTo>
                <a:pt x="0" y="265755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E160EF-5CE3-484A-B9CE-D23747873ECF}">
      <dsp:nvSpPr>
        <dsp:cNvPr id="0" name=""/>
        <dsp:cNvSpPr/>
      </dsp:nvSpPr>
      <dsp:spPr>
        <a:xfrm>
          <a:off x="765407" y="2916140"/>
          <a:ext cx="3806592" cy="265755"/>
        </a:xfrm>
        <a:custGeom>
          <a:avLst/>
          <a:gdLst/>
          <a:ahLst/>
          <a:cxnLst/>
          <a:rect l="0" t="0" r="0" b="0"/>
          <a:pathLst>
            <a:path>
              <a:moveTo>
                <a:pt x="3806592" y="0"/>
              </a:moveTo>
              <a:lnTo>
                <a:pt x="3806592" y="132877"/>
              </a:lnTo>
              <a:lnTo>
                <a:pt x="0" y="132877"/>
              </a:lnTo>
              <a:lnTo>
                <a:pt x="0" y="265755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CBAA21-DB49-4317-85C7-D59716E9C131}">
      <dsp:nvSpPr>
        <dsp:cNvPr id="0" name=""/>
        <dsp:cNvSpPr/>
      </dsp:nvSpPr>
      <dsp:spPr>
        <a:xfrm>
          <a:off x="3989902" y="2060849"/>
          <a:ext cx="1164194" cy="855290"/>
        </a:xfrm>
        <a:prstGeom prst="arc">
          <a:avLst>
            <a:gd name="adj1" fmla="val 13200000"/>
            <a:gd name="adj2" fmla="val 19200000"/>
          </a:avLst>
        </a:prstGeom>
        <a:noFill/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01574C-7C61-4684-9EAD-72B7D4069A12}">
      <dsp:nvSpPr>
        <dsp:cNvPr id="0" name=""/>
        <dsp:cNvSpPr/>
      </dsp:nvSpPr>
      <dsp:spPr>
        <a:xfrm>
          <a:off x="3989902" y="2060849"/>
          <a:ext cx="1164194" cy="855290"/>
        </a:xfrm>
        <a:prstGeom prst="arc">
          <a:avLst>
            <a:gd name="adj1" fmla="val 2400000"/>
            <a:gd name="adj2" fmla="val 8400000"/>
          </a:avLst>
        </a:prstGeom>
        <a:noFill/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C1BCFE-BE29-4BEF-A5E3-D8773FFA9232}">
      <dsp:nvSpPr>
        <dsp:cNvPr id="0" name=""/>
        <dsp:cNvSpPr/>
      </dsp:nvSpPr>
      <dsp:spPr>
        <a:xfrm>
          <a:off x="3407805" y="2214802"/>
          <a:ext cx="2328388" cy="547386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OTİZM SPEKTRUM BOZUKLUĞU</a:t>
          </a:r>
          <a:endParaRPr lang="tr-TR" sz="20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3407805" y="2214802"/>
        <a:ext cx="2328388" cy="547386"/>
      </dsp:txXfrm>
    </dsp:sp>
    <dsp:sp modelId="{2466DA90-C67E-4757-A672-E086440F95FC}">
      <dsp:nvSpPr>
        <dsp:cNvPr id="0" name=""/>
        <dsp:cNvSpPr/>
      </dsp:nvSpPr>
      <dsp:spPr>
        <a:xfrm>
          <a:off x="385209" y="3181896"/>
          <a:ext cx="760397" cy="1047103"/>
        </a:xfrm>
        <a:prstGeom prst="arc">
          <a:avLst>
            <a:gd name="adj1" fmla="val 13200000"/>
            <a:gd name="adj2" fmla="val 19200000"/>
          </a:avLst>
        </a:prstGeom>
        <a:noFill/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C4A40B-DB9D-47C1-84C7-D9C6D0DBDDF4}">
      <dsp:nvSpPr>
        <dsp:cNvPr id="0" name=""/>
        <dsp:cNvSpPr/>
      </dsp:nvSpPr>
      <dsp:spPr>
        <a:xfrm>
          <a:off x="385209" y="3181896"/>
          <a:ext cx="760397" cy="1047103"/>
        </a:xfrm>
        <a:prstGeom prst="arc">
          <a:avLst>
            <a:gd name="adj1" fmla="val 2400000"/>
            <a:gd name="adj2" fmla="val 8400000"/>
          </a:avLst>
        </a:prstGeom>
        <a:noFill/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6556F9-E609-4BF3-A49C-4437ACBEA2CA}">
      <dsp:nvSpPr>
        <dsp:cNvPr id="0" name=""/>
        <dsp:cNvSpPr/>
      </dsp:nvSpPr>
      <dsp:spPr>
        <a:xfrm>
          <a:off x="5010" y="3370375"/>
          <a:ext cx="1520794" cy="670146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Otistik Bozukluk</a:t>
          </a:r>
          <a:endParaRPr lang="tr-TR" sz="20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5010" y="3370375"/>
        <a:ext cx="1520794" cy="670146"/>
      </dsp:txXfrm>
    </dsp:sp>
    <dsp:sp modelId="{8C30D488-537B-46E6-A557-3C6A0219154C}">
      <dsp:nvSpPr>
        <dsp:cNvPr id="0" name=""/>
        <dsp:cNvSpPr/>
      </dsp:nvSpPr>
      <dsp:spPr>
        <a:xfrm>
          <a:off x="2107576" y="3181896"/>
          <a:ext cx="632030" cy="908720"/>
        </a:xfrm>
        <a:prstGeom prst="arc">
          <a:avLst>
            <a:gd name="adj1" fmla="val 13200000"/>
            <a:gd name="adj2" fmla="val 19200000"/>
          </a:avLst>
        </a:prstGeom>
        <a:noFill/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B10F7A-193A-444D-AEA5-678516302281}">
      <dsp:nvSpPr>
        <dsp:cNvPr id="0" name=""/>
        <dsp:cNvSpPr/>
      </dsp:nvSpPr>
      <dsp:spPr>
        <a:xfrm>
          <a:off x="2107576" y="3181896"/>
          <a:ext cx="632030" cy="908720"/>
        </a:xfrm>
        <a:prstGeom prst="arc">
          <a:avLst>
            <a:gd name="adj1" fmla="val 2400000"/>
            <a:gd name="adj2" fmla="val 8400000"/>
          </a:avLst>
        </a:prstGeom>
        <a:noFill/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A98900-7A7C-431C-9A05-1E738B8A761A}">
      <dsp:nvSpPr>
        <dsp:cNvPr id="0" name=""/>
        <dsp:cNvSpPr/>
      </dsp:nvSpPr>
      <dsp:spPr>
        <a:xfrm>
          <a:off x="1791560" y="3345466"/>
          <a:ext cx="1264061" cy="581581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Rett</a:t>
          </a:r>
          <a:r>
            <a:rPr lang="tr-TR" sz="20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Bozukluğu</a:t>
          </a:r>
          <a:endParaRPr lang="tr-TR" sz="20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791560" y="3345466"/>
        <a:ext cx="1264061" cy="581581"/>
      </dsp:txXfrm>
    </dsp:sp>
    <dsp:sp modelId="{EA2F9B80-C7DC-4BE7-9E9E-7DE6022BA403}">
      <dsp:nvSpPr>
        <dsp:cNvPr id="0" name=""/>
        <dsp:cNvSpPr/>
      </dsp:nvSpPr>
      <dsp:spPr>
        <a:xfrm>
          <a:off x="3984439" y="3181896"/>
          <a:ext cx="1326121" cy="1066573"/>
        </a:xfrm>
        <a:prstGeom prst="arc">
          <a:avLst>
            <a:gd name="adj1" fmla="val 13200000"/>
            <a:gd name="adj2" fmla="val 19200000"/>
          </a:avLst>
        </a:prstGeom>
        <a:noFill/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259BAD-BF49-4205-B2C6-E1ACF9C4F6D9}">
      <dsp:nvSpPr>
        <dsp:cNvPr id="0" name=""/>
        <dsp:cNvSpPr/>
      </dsp:nvSpPr>
      <dsp:spPr>
        <a:xfrm>
          <a:off x="3984439" y="3181896"/>
          <a:ext cx="1326121" cy="1066573"/>
        </a:xfrm>
        <a:prstGeom prst="arc">
          <a:avLst>
            <a:gd name="adj1" fmla="val 2400000"/>
            <a:gd name="adj2" fmla="val 8400000"/>
          </a:avLst>
        </a:prstGeom>
        <a:noFill/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DA90A9-53A9-492D-A566-791D27F4944E}">
      <dsp:nvSpPr>
        <dsp:cNvPr id="0" name=""/>
        <dsp:cNvSpPr/>
      </dsp:nvSpPr>
      <dsp:spPr>
        <a:xfrm>
          <a:off x="3321378" y="3373879"/>
          <a:ext cx="2652243" cy="682606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Çocukluk Dezintegratif Bozukluğu</a:t>
          </a:r>
          <a:endParaRPr lang="tr-TR" sz="20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3321378" y="3373879"/>
        <a:ext cx="2652243" cy="682606"/>
      </dsp:txXfrm>
    </dsp:sp>
    <dsp:sp modelId="{1656B929-1CF9-4A63-9A5A-04EEE2A53309}">
      <dsp:nvSpPr>
        <dsp:cNvPr id="0" name=""/>
        <dsp:cNvSpPr/>
      </dsp:nvSpPr>
      <dsp:spPr>
        <a:xfrm>
          <a:off x="6574619" y="3181896"/>
          <a:ext cx="670483" cy="892718"/>
        </a:xfrm>
        <a:prstGeom prst="arc">
          <a:avLst>
            <a:gd name="adj1" fmla="val 13200000"/>
            <a:gd name="adj2" fmla="val 19200000"/>
          </a:avLst>
        </a:prstGeom>
        <a:noFill/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563245-A474-44D6-94E6-FBF6F6DC0183}">
      <dsp:nvSpPr>
        <dsp:cNvPr id="0" name=""/>
        <dsp:cNvSpPr/>
      </dsp:nvSpPr>
      <dsp:spPr>
        <a:xfrm>
          <a:off x="6574619" y="3181896"/>
          <a:ext cx="670483" cy="892718"/>
        </a:xfrm>
        <a:prstGeom prst="arc">
          <a:avLst>
            <a:gd name="adj1" fmla="val 2400000"/>
            <a:gd name="adj2" fmla="val 8400000"/>
          </a:avLst>
        </a:prstGeom>
        <a:noFill/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C85229-DA65-4C06-8163-6FE56DB2DCAA}">
      <dsp:nvSpPr>
        <dsp:cNvPr id="0" name=""/>
        <dsp:cNvSpPr/>
      </dsp:nvSpPr>
      <dsp:spPr>
        <a:xfrm>
          <a:off x="6239377" y="3342586"/>
          <a:ext cx="1340966" cy="571339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Asperger</a:t>
          </a:r>
          <a:r>
            <a:rPr lang="tr-TR" sz="20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Bozukluğu</a:t>
          </a:r>
          <a:endParaRPr lang="tr-TR" sz="20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6239377" y="3342586"/>
        <a:ext cx="1340966" cy="571339"/>
      </dsp:txXfrm>
    </dsp:sp>
    <dsp:sp modelId="{8EABD5FD-FFB0-48B2-95D6-786A0813D528}">
      <dsp:nvSpPr>
        <dsp:cNvPr id="0" name=""/>
        <dsp:cNvSpPr/>
      </dsp:nvSpPr>
      <dsp:spPr>
        <a:xfrm>
          <a:off x="8169322" y="3181896"/>
          <a:ext cx="646444" cy="904316"/>
        </a:xfrm>
        <a:prstGeom prst="arc">
          <a:avLst>
            <a:gd name="adj1" fmla="val 13200000"/>
            <a:gd name="adj2" fmla="val 19200000"/>
          </a:avLst>
        </a:prstGeom>
        <a:noFill/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BBD530-D826-46E6-BE30-AE531F4B9D8C}">
      <dsp:nvSpPr>
        <dsp:cNvPr id="0" name=""/>
        <dsp:cNvSpPr/>
      </dsp:nvSpPr>
      <dsp:spPr>
        <a:xfrm>
          <a:off x="8169322" y="3181896"/>
          <a:ext cx="646444" cy="904316"/>
        </a:xfrm>
        <a:prstGeom prst="arc">
          <a:avLst>
            <a:gd name="adj1" fmla="val 2400000"/>
            <a:gd name="adj2" fmla="val 8400000"/>
          </a:avLst>
        </a:prstGeom>
        <a:noFill/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B8E065-3EF8-4860-8331-5F3D112F73E2}">
      <dsp:nvSpPr>
        <dsp:cNvPr id="0" name=""/>
        <dsp:cNvSpPr/>
      </dsp:nvSpPr>
      <dsp:spPr>
        <a:xfrm>
          <a:off x="7846099" y="3344673"/>
          <a:ext cx="1292889" cy="578762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Atipik</a:t>
          </a:r>
          <a:r>
            <a:rPr lang="tr-TR" sz="20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Otizm</a:t>
          </a:r>
          <a:endParaRPr lang="tr-TR" sz="20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7846099" y="3344673"/>
        <a:ext cx="1292889" cy="57876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B57327-239F-460B-9897-0425F3F97106}">
      <dsp:nvSpPr>
        <dsp:cNvPr id="0" name=""/>
        <dsp:cNvSpPr/>
      </dsp:nvSpPr>
      <dsp:spPr>
        <a:xfrm rot="16200000">
          <a:off x="-729558" y="733065"/>
          <a:ext cx="4840311" cy="3374180"/>
        </a:xfrm>
        <a:prstGeom prst="flowChartDelay">
          <a:avLst/>
        </a:prstGeom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Sözel olmayan davranışlarda bozukluk, yetersiz akran ilişkileri, başkaları ile başarı, ilgi ve zevk almayı kendiliğinde paylaşmadaki sınırlılıklar, karşılıklı etkileşimde yetersizlikler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497644" y="708847"/>
        <a:ext cx="2385906" cy="4131464"/>
      </dsp:txXfrm>
    </dsp:sp>
    <dsp:sp modelId="{E36913B0-12EE-42D1-8993-808F7986D7A7}">
      <dsp:nvSpPr>
        <dsp:cNvPr id="0" name=""/>
        <dsp:cNvSpPr/>
      </dsp:nvSpPr>
      <dsp:spPr>
        <a:xfrm rot="16200000">
          <a:off x="2897686" y="733065"/>
          <a:ext cx="4840311" cy="3374180"/>
        </a:xfrm>
        <a:prstGeom prst="flowChartDelay">
          <a:avLst/>
        </a:prstGeom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Göz kontağı kurmada, fiziksel yakınlık kurmada, hayali oyunlar oynamada, empati kurmada sınırlılıklar, ısırma, kafa vurma gibi kendini uyarıcı davranışlar, sallanma, elleri sallama, çırpma gibi yineleyici davranışlar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4124889" y="708847"/>
        <a:ext cx="2385906" cy="413146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B57327-239F-460B-9897-0425F3F97106}">
      <dsp:nvSpPr>
        <dsp:cNvPr id="0" name=""/>
        <dsp:cNvSpPr/>
      </dsp:nvSpPr>
      <dsp:spPr>
        <a:xfrm rot="16200000">
          <a:off x="1620179" y="-1620179"/>
          <a:ext cx="4032448" cy="7272808"/>
        </a:xfrm>
        <a:prstGeom prst="cloud">
          <a:avLst/>
        </a:prstGeom>
        <a:gradFill flip="none"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path path="circle">
            <a:fillToRect l="50000" t="50000" r="50000" b="50000"/>
          </a:path>
          <a:tileRect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Dokunsal denge, vücut farkındalığı, görsel, işitsel, tat ve koklama duyularına ilişkin problemler</a:t>
          </a:r>
          <a:endParaRPr lang="tr-TR" sz="24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1098328" y="842521"/>
        <a:ext cx="4739110" cy="263416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6EA92-D8CD-4092-9CBF-85490DD71FF9}">
      <dsp:nvSpPr>
        <dsp:cNvPr id="0" name=""/>
        <dsp:cNvSpPr/>
      </dsp:nvSpPr>
      <dsp:spPr>
        <a:xfrm>
          <a:off x="0" y="0"/>
          <a:ext cx="5433723" cy="8194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Gözlenebilir ifadelerle uygun olmayan davranışları tanımlayın.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4000" y="24000"/>
        <a:ext cx="4453644" cy="771410"/>
      </dsp:txXfrm>
    </dsp:sp>
    <dsp:sp modelId="{47EF8589-CF7D-41D0-B3F1-4AA50833ED16}">
      <dsp:nvSpPr>
        <dsp:cNvPr id="0" name=""/>
        <dsp:cNvSpPr/>
      </dsp:nvSpPr>
      <dsp:spPr>
        <a:xfrm>
          <a:off x="405765" y="933217"/>
          <a:ext cx="5433723" cy="8194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2135872"/>
                <a:satOff val="6241"/>
                <a:lumOff val="-1176"/>
                <a:alphaOff val="0"/>
                <a:shade val="15000"/>
                <a:satMod val="180000"/>
              </a:schemeClr>
            </a:gs>
            <a:gs pos="50000">
              <a:schemeClr val="accent2">
                <a:hueOff val="-2135872"/>
                <a:satOff val="6241"/>
                <a:lumOff val="-1176"/>
                <a:alphaOff val="0"/>
                <a:shade val="45000"/>
                <a:satMod val="170000"/>
              </a:schemeClr>
            </a:gs>
            <a:gs pos="70000">
              <a:schemeClr val="accent2">
                <a:hueOff val="-2135872"/>
                <a:satOff val="6241"/>
                <a:lumOff val="-1176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2135872"/>
                <a:satOff val="6241"/>
                <a:lumOff val="-1176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Davranışları öncesi ve sonrasındaki olaylara göre analiz edin.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29765" y="957217"/>
        <a:ext cx="4447341" cy="771410"/>
      </dsp:txXfrm>
    </dsp:sp>
    <dsp:sp modelId="{8F09F909-6627-46EC-94FD-E1292DE2FFE0}">
      <dsp:nvSpPr>
        <dsp:cNvPr id="0" name=""/>
        <dsp:cNvSpPr/>
      </dsp:nvSpPr>
      <dsp:spPr>
        <a:xfrm>
          <a:off x="811530" y="1866434"/>
          <a:ext cx="5433723" cy="8194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4271743"/>
                <a:satOff val="12481"/>
                <a:lumOff val="-2353"/>
                <a:alphaOff val="0"/>
                <a:shade val="15000"/>
                <a:satMod val="180000"/>
              </a:schemeClr>
            </a:gs>
            <a:gs pos="50000">
              <a:schemeClr val="accent2">
                <a:hueOff val="-4271743"/>
                <a:satOff val="12481"/>
                <a:lumOff val="-2353"/>
                <a:alphaOff val="0"/>
                <a:shade val="45000"/>
                <a:satMod val="170000"/>
              </a:schemeClr>
            </a:gs>
            <a:gs pos="70000">
              <a:schemeClr val="accent2">
                <a:hueOff val="-4271743"/>
                <a:satOff val="12481"/>
                <a:lumOff val="-2353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4271743"/>
                <a:satOff val="12481"/>
                <a:lumOff val="-2353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Bu davranışın yerine kazandırabileceğiniz alternatif davranış belirleyin.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835530" y="1890434"/>
        <a:ext cx="4447341" cy="771410"/>
      </dsp:txXfrm>
    </dsp:sp>
    <dsp:sp modelId="{78371589-B6E2-4339-9C15-E9BDDCFA5A6F}">
      <dsp:nvSpPr>
        <dsp:cNvPr id="0" name=""/>
        <dsp:cNvSpPr/>
      </dsp:nvSpPr>
      <dsp:spPr>
        <a:xfrm>
          <a:off x="1217295" y="2799652"/>
          <a:ext cx="5433723" cy="8194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6407615"/>
                <a:satOff val="18722"/>
                <a:lumOff val="-3529"/>
                <a:alphaOff val="0"/>
                <a:shade val="15000"/>
                <a:satMod val="180000"/>
              </a:schemeClr>
            </a:gs>
            <a:gs pos="50000">
              <a:schemeClr val="accent2">
                <a:hueOff val="-6407615"/>
                <a:satOff val="18722"/>
                <a:lumOff val="-3529"/>
                <a:alphaOff val="0"/>
                <a:shade val="45000"/>
                <a:satMod val="170000"/>
              </a:schemeClr>
            </a:gs>
            <a:gs pos="70000">
              <a:schemeClr val="accent2">
                <a:hueOff val="-6407615"/>
                <a:satOff val="18722"/>
                <a:lumOff val="-3529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6407615"/>
                <a:satOff val="18722"/>
                <a:lumOff val="-3529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Uygun olan davranışı öğretin.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241295" y="2823652"/>
        <a:ext cx="4447341" cy="771410"/>
      </dsp:txXfrm>
    </dsp:sp>
    <dsp:sp modelId="{0FE790C3-0823-4927-A328-00433B93C0A3}">
      <dsp:nvSpPr>
        <dsp:cNvPr id="0" name=""/>
        <dsp:cNvSpPr/>
      </dsp:nvSpPr>
      <dsp:spPr>
        <a:xfrm>
          <a:off x="1623060" y="3732869"/>
          <a:ext cx="5433723" cy="8194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8543487"/>
                <a:satOff val="24962"/>
                <a:lumOff val="-4706"/>
                <a:alphaOff val="0"/>
                <a:shade val="15000"/>
                <a:satMod val="180000"/>
              </a:schemeClr>
            </a:gs>
            <a:gs pos="50000">
              <a:schemeClr val="accent2">
                <a:hueOff val="-8543487"/>
                <a:satOff val="24962"/>
                <a:lumOff val="-4706"/>
                <a:alphaOff val="0"/>
                <a:shade val="45000"/>
                <a:satMod val="170000"/>
              </a:schemeClr>
            </a:gs>
            <a:gs pos="70000">
              <a:schemeClr val="accent2">
                <a:hueOff val="-8543487"/>
                <a:satOff val="24962"/>
                <a:lumOff val="-4706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8543487"/>
                <a:satOff val="24962"/>
                <a:lumOff val="-4706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Başka ortamlarda da tutarlı bir şekilde öğretilmesi için çaba sarf edin.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647060" y="3756869"/>
        <a:ext cx="4447341" cy="771410"/>
      </dsp:txXfrm>
    </dsp:sp>
    <dsp:sp modelId="{EB25B430-1C46-462A-A8CE-2DB319D4BBAD}">
      <dsp:nvSpPr>
        <dsp:cNvPr id="0" name=""/>
        <dsp:cNvSpPr/>
      </dsp:nvSpPr>
      <dsp:spPr>
        <a:xfrm>
          <a:off x="4901106" y="598624"/>
          <a:ext cx="532616" cy="53261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5020945" y="598624"/>
        <a:ext cx="292938" cy="400794"/>
      </dsp:txXfrm>
    </dsp:sp>
    <dsp:sp modelId="{3694A6DE-60B7-474B-9CF6-F5A02760032F}">
      <dsp:nvSpPr>
        <dsp:cNvPr id="0" name=""/>
        <dsp:cNvSpPr/>
      </dsp:nvSpPr>
      <dsp:spPr>
        <a:xfrm>
          <a:off x="5306872" y="1531842"/>
          <a:ext cx="532616" cy="53261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2859478"/>
            <a:satOff val="7212"/>
            <a:lumOff val="-256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2859478"/>
              <a:satOff val="7212"/>
              <a:lumOff val="-256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5426711" y="1531842"/>
        <a:ext cx="292938" cy="400794"/>
      </dsp:txXfrm>
    </dsp:sp>
    <dsp:sp modelId="{1F340BE5-F8F7-47A4-B2E4-4C6A60AE2705}">
      <dsp:nvSpPr>
        <dsp:cNvPr id="0" name=""/>
        <dsp:cNvSpPr/>
      </dsp:nvSpPr>
      <dsp:spPr>
        <a:xfrm>
          <a:off x="5712637" y="2451402"/>
          <a:ext cx="532616" cy="53261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5718955"/>
            <a:satOff val="14424"/>
            <a:lumOff val="-511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5718955"/>
              <a:satOff val="14424"/>
              <a:lumOff val="-511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5832476" y="2451402"/>
        <a:ext cx="292938" cy="400794"/>
      </dsp:txXfrm>
    </dsp:sp>
    <dsp:sp modelId="{68E11402-E8E6-42EB-BBED-7EF42B300210}">
      <dsp:nvSpPr>
        <dsp:cNvPr id="0" name=""/>
        <dsp:cNvSpPr/>
      </dsp:nvSpPr>
      <dsp:spPr>
        <a:xfrm>
          <a:off x="6118402" y="3393724"/>
          <a:ext cx="532616" cy="53261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8578433"/>
            <a:satOff val="21636"/>
            <a:lumOff val="-767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8578433"/>
              <a:satOff val="21636"/>
              <a:lumOff val="-767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6238241" y="3393724"/>
        <a:ext cx="292938" cy="40079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5BA010-8989-4F72-8DD7-6FB9A3E0D078}">
      <dsp:nvSpPr>
        <dsp:cNvPr id="0" name=""/>
        <dsp:cNvSpPr/>
      </dsp:nvSpPr>
      <dsp:spPr>
        <a:xfrm>
          <a:off x="0" y="0"/>
          <a:ext cx="5645427" cy="10015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UDA, Problem davranışlarla başetmede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9333" y="29333"/>
        <a:ext cx="4480101" cy="942835"/>
      </dsp:txXfrm>
    </dsp:sp>
    <dsp:sp modelId="{C2CEF8C6-5E87-49D8-8998-01CF5BC619D9}">
      <dsp:nvSpPr>
        <dsp:cNvPr id="0" name=""/>
        <dsp:cNvSpPr/>
      </dsp:nvSpPr>
      <dsp:spPr>
        <a:xfrm>
          <a:off x="472804" y="1183592"/>
          <a:ext cx="5645427" cy="10015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Alternatif davranışların kazandırılmasında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502137" y="1212925"/>
        <a:ext cx="4462980" cy="942835"/>
      </dsp:txXfrm>
    </dsp:sp>
    <dsp:sp modelId="{127B5754-7B5B-40B0-B066-A31738D380F3}">
      <dsp:nvSpPr>
        <dsp:cNvPr id="0" name=""/>
        <dsp:cNvSpPr/>
      </dsp:nvSpPr>
      <dsp:spPr>
        <a:xfrm>
          <a:off x="938552" y="2367185"/>
          <a:ext cx="5645427" cy="10015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Davranış değiştirme süreçlerinde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967885" y="2396518"/>
        <a:ext cx="4470037" cy="942835"/>
      </dsp:txXfrm>
    </dsp:sp>
    <dsp:sp modelId="{9F52809B-D14C-44DE-B0E0-44168C345F02}">
      <dsp:nvSpPr>
        <dsp:cNvPr id="0" name=""/>
        <dsp:cNvSpPr/>
      </dsp:nvSpPr>
      <dsp:spPr>
        <a:xfrm>
          <a:off x="1411356" y="3550778"/>
          <a:ext cx="5645427" cy="10015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Çeşitli öğretim yöntemleri sunar.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440689" y="3580111"/>
        <a:ext cx="4462980" cy="942835"/>
      </dsp:txXfrm>
    </dsp:sp>
    <dsp:sp modelId="{788E44F3-EB42-45F6-AD68-B04150474402}">
      <dsp:nvSpPr>
        <dsp:cNvPr id="0" name=""/>
        <dsp:cNvSpPr/>
      </dsp:nvSpPr>
      <dsp:spPr>
        <a:xfrm>
          <a:off x="4994451" y="767059"/>
          <a:ext cx="650976" cy="650976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kern="12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5140921" y="767059"/>
        <a:ext cx="358036" cy="489859"/>
      </dsp:txXfrm>
    </dsp:sp>
    <dsp:sp modelId="{889DF984-CF65-4D57-A048-719FEF83DC6D}">
      <dsp:nvSpPr>
        <dsp:cNvPr id="0" name=""/>
        <dsp:cNvSpPr/>
      </dsp:nvSpPr>
      <dsp:spPr>
        <a:xfrm>
          <a:off x="5467255" y="1950651"/>
          <a:ext cx="650976" cy="650976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kern="12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5613725" y="1950651"/>
        <a:ext cx="358036" cy="489859"/>
      </dsp:txXfrm>
    </dsp:sp>
    <dsp:sp modelId="{C50DB9BC-807C-4ABC-8089-554D55D99950}">
      <dsp:nvSpPr>
        <dsp:cNvPr id="0" name=""/>
        <dsp:cNvSpPr/>
      </dsp:nvSpPr>
      <dsp:spPr>
        <a:xfrm>
          <a:off x="5933003" y="3134244"/>
          <a:ext cx="650976" cy="650976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kern="12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6079473" y="3134244"/>
        <a:ext cx="358036" cy="489859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159AE-2B71-4835-995A-37093A75B410}">
      <dsp:nvSpPr>
        <dsp:cNvPr id="0" name=""/>
        <dsp:cNvSpPr/>
      </dsp:nvSpPr>
      <dsp:spPr>
        <a:xfrm>
          <a:off x="1391156" y="864093"/>
          <a:ext cx="2601359" cy="1735106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Bireyin etkinlik zincirini yerine getirmesi için ipucu olan kelimeler ya da resimler seti.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807373" y="864093"/>
        <a:ext cx="2185141" cy="1735106"/>
      </dsp:txXfrm>
    </dsp:sp>
    <dsp:sp modelId="{FEC259FF-9B69-42C9-8215-99F16D7B443A}">
      <dsp:nvSpPr>
        <dsp:cNvPr id="0" name=""/>
        <dsp:cNvSpPr/>
      </dsp:nvSpPr>
      <dsp:spPr>
        <a:xfrm>
          <a:off x="1391156" y="2599199"/>
          <a:ext cx="2601359" cy="1735106"/>
        </a:xfrm>
        <a:prstGeom prst="rect">
          <a:avLst/>
        </a:prstGeom>
        <a:solidFill>
          <a:schemeClr val="accent4">
            <a:tint val="40000"/>
            <a:alpha val="90000"/>
            <a:hueOff val="-575282"/>
            <a:satOff val="-21810"/>
            <a:lumOff val="-1598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575282"/>
              <a:satOff val="-21810"/>
              <a:lumOff val="-1598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Etkinleri sıraya dizme, etkinlikler arası bağımsız geçiş yapma, seçim yapma, sıraya uyma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807373" y="2599199"/>
        <a:ext cx="2185141" cy="1735106"/>
      </dsp:txXfrm>
    </dsp:sp>
    <dsp:sp modelId="{834EAEBD-A185-44E8-A28F-2D51DB108A1E}">
      <dsp:nvSpPr>
        <dsp:cNvPr id="0" name=""/>
        <dsp:cNvSpPr/>
      </dsp:nvSpPr>
      <dsp:spPr>
        <a:xfrm>
          <a:off x="0" y="0"/>
          <a:ext cx="1899304" cy="1763513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ETKİNLİK ÇİZELGELERİ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78147" y="258260"/>
        <a:ext cx="1343010" cy="1246993"/>
      </dsp:txXfrm>
    </dsp:sp>
    <dsp:sp modelId="{1CF16ECE-B688-4C83-AFD5-4CF5794482C1}">
      <dsp:nvSpPr>
        <dsp:cNvPr id="0" name=""/>
        <dsp:cNvSpPr/>
      </dsp:nvSpPr>
      <dsp:spPr>
        <a:xfrm>
          <a:off x="5891820" y="864093"/>
          <a:ext cx="2601359" cy="2054938"/>
        </a:xfrm>
        <a:prstGeom prst="rect">
          <a:avLst/>
        </a:prstGeom>
        <a:solidFill>
          <a:schemeClr val="accent4">
            <a:tint val="40000"/>
            <a:alpha val="90000"/>
            <a:hueOff val="-1150563"/>
            <a:satOff val="-43619"/>
            <a:lumOff val="-3196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1150563"/>
              <a:satOff val="-43619"/>
              <a:lumOff val="-3196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Resim değiş-tokuşuna dayalı iletişim sistemi; iletişim becerilerinin kazanılmasını hedefleyen alternatif yöntem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6308037" y="864093"/>
        <a:ext cx="2185141" cy="2054938"/>
      </dsp:txXfrm>
    </dsp:sp>
    <dsp:sp modelId="{C8FC48A0-15AE-46E8-9012-8421539C4261}">
      <dsp:nvSpPr>
        <dsp:cNvPr id="0" name=""/>
        <dsp:cNvSpPr/>
      </dsp:nvSpPr>
      <dsp:spPr>
        <a:xfrm>
          <a:off x="5891820" y="2919032"/>
          <a:ext cx="2601359" cy="1735106"/>
        </a:xfrm>
        <a:prstGeom prst="rect">
          <a:avLst/>
        </a:prstGeom>
        <a:solidFill>
          <a:schemeClr val="accent4">
            <a:tint val="40000"/>
            <a:alpha val="90000"/>
            <a:hueOff val="-1725845"/>
            <a:satOff val="-65429"/>
            <a:lumOff val="-4794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1725845"/>
              <a:satOff val="-65429"/>
              <a:lumOff val="-4794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İletişimi başlatma, kendini ifade etme sürecine yardımcı resimli kartlar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6308037" y="2919032"/>
        <a:ext cx="2185141" cy="1735106"/>
      </dsp:txXfrm>
    </dsp:sp>
    <dsp:sp modelId="{3A70AE28-0AAB-44D8-95B3-0FBADBB0E5FC}">
      <dsp:nvSpPr>
        <dsp:cNvPr id="0" name=""/>
        <dsp:cNvSpPr/>
      </dsp:nvSpPr>
      <dsp:spPr>
        <a:xfrm>
          <a:off x="4320467" y="0"/>
          <a:ext cx="1734239" cy="1734239"/>
        </a:xfrm>
        <a:prstGeom prst="ellipse">
          <a:avLst/>
        </a:prstGeom>
        <a:gradFill rotWithShape="0">
          <a:gsLst>
            <a:gs pos="0">
              <a:schemeClr val="accent4">
                <a:hueOff val="-1774290"/>
                <a:satOff val="-59734"/>
                <a:lumOff val="-14510"/>
                <a:alphaOff val="0"/>
                <a:shade val="15000"/>
                <a:satMod val="180000"/>
              </a:schemeClr>
            </a:gs>
            <a:gs pos="50000">
              <a:schemeClr val="accent4">
                <a:hueOff val="-1774290"/>
                <a:satOff val="-59734"/>
                <a:lumOff val="-14510"/>
                <a:alphaOff val="0"/>
                <a:shade val="45000"/>
                <a:satMod val="170000"/>
              </a:schemeClr>
            </a:gs>
            <a:gs pos="70000">
              <a:schemeClr val="accent4">
                <a:hueOff val="-1774290"/>
                <a:satOff val="-59734"/>
                <a:lumOff val="-1451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-1774290"/>
                <a:satOff val="-59734"/>
                <a:lumOff val="-1451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PECS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574440" y="253973"/>
        <a:ext cx="1226293" cy="122629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1E1D44-9F22-4008-BCE4-C2DB43704B41}">
      <dsp:nvSpPr>
        <dsp:cNvPr id="0" name=""/>
        <dsp:cNvSpPr/>
      </dsp:nvSpPr>
      <dsp:spPr>
        <a:xfrm>
          <a:off x="8076402" y="2279938"/>
          <a:ext cx="228100" cy="22809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2E0A741-9250-4081-BC1D-33A8AA73EA28}">
      <dsp:nvSpPr>
        <dsp:cNvPr id="0" name=""/>
        <dsp:cNvSpPr/>
      </dsp:nvSpPr>
      <dsp:spPr>
        <a:xfrm>
          <a:off x="7658350" y="2279938"/>
          <a:ext cx="228100" cy="228096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126132D-88C2-481B-A325-F2E55030484B}">
      <dsp:nvSpPr>
        <dsp:cNvPr id="0" name=""/>
        <dsp:cNvSpPr/>
      </dsp:nvSpPr>
      <dsp:spPr>
        <a:xfrm>
          <a:off x="7240299" y="2279938"/>
          <a:ext cx="228100" cy="228096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D05CA00-5071-409F-A6B5-6BA70E4AFD2B}">
      <dsp:nvSpPr>
        <dsp:cNvPr id="0" name=""/>
        <dsp:cNvSpPr/>
      </dsp:nvSpPr>
      <dsp:spPr>
        <a:xfrm>
          <a:off x="6823042" y="2279938"/>
          <a:ext cx="228100" cy="228096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DFF834C-AF58-4074-B5AD-0A14CFA8B5C5}">
      <dsp:nvSpPr>
        <dsp:cNvPr id="0" name=""/>
        <dsp:cNvSpPr/>
      </dsp:nvSpPr>
      <dsp:spPr>
        <a:xfrm>
          <a:off x="6404991" y="2279938"/>
          <a:ext cx="228100" cy="228096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EF2D9A0-772A-4809-B203-AD5BD30E2D76}">
      <dsp:nvSpPr>
        <dsp:cNvPr id="0" name=""/>
        <dsp:cNvSpPr/>
      </dsp:nvSpPr>
      <dsp:spPr>
        <a:xfrm>
          <a:off x="5758839" y="2165889"/>
          <a:ext cx="456200" cy="45656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B7AC440-C7ED-4A62-990B-368C42764353}">
      <dsp:nvSpPr>
        <dsp:cNvPr id="0" name=""/>
        <dsp:cNvSpPr/>
      </dsp:nvSpPr>
      <dsp:spPr>
        <a:xfrm>
          <a:off x="7704447" y="1808738"/>
          <a:ext cx="228100" cy="228096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2D55759-DDD4-45F6-8245-6C0D3C6FA684}">
      <dsp:nvSpPr>
        <dsp:cNvPr id="0" name=""/>
        <dsp:cNvSpPr/>
      </dsp:nvSpPr>
      <dsp:spPr>
        <a:xfrm>
          <a:off x="7704447" y="2754514"/>
          <a:ext cx="228100" cy="228096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B10FC0B-2EB0-40A2-846E-B98D39B6CB96}">
      <dsp:nvSpPr>
        <dsp:cNvPr id="0" name=""/>
        <dsp:cNvSpPr/>
      </dsp:nvSpPr>
      <dsp:spPr>
        <a:xfrm>
          <a:off x="7907909" y="2013575"/>
          <a:ext cx="228100" cy="228096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BED0EC3-59AE-4B6B-B00E-D9050817066D}">
      <dsp:nvSpPr>
        <dsp:cNvPr id="0" name=""/>
        <dsp:cNvSpPr/>
      </dsp:nvSpPr>
      <dsp:spPr>
        <a:xfrm>
          <a:off x="7921421" y="2550803"/>
          <a:ext cx="228100" cy="228096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117E655-11FB-4AF5-9C0D-F9B08F9F498F}">
      <dsp:nvSpPr>
        <dsp:cNvPr id="0" name=""/>
        <dsp:cNvSpPr/>
      </dsp:nvSpPr>
      <dsp:spPr>
        <a:xfrm>
          <a:off x="3260067" y="1239246"/>
          <a:ext cx="2309615" cy="2309854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GDBÖ SÜREÇLERİ</a:t>
          </a:r>
          <a:endParaRPr lang="tr-TR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3598302" y="1577516"/>
        <a:ext cx="1633145" cy="1633314"/>
      </dsp:txXfrm>
    </dsp:sp>
    <dsp:sp modelId="{9BDBE35F-60A6-4D16-B7E1-76DFF886208B}">
      <dsp:nvSpPr>
        <dsp:cNvPr id="0" name=""/>
        <dsp:cNvSpPr/>
      </dsp:nvSpPr>
      <dsp:spPr>
        <a:xfrm>
          <a:off x="3087601" y="1041913"/>
          <a:ext cx="456200" cy="45656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689C6BA-412C-484E-9595-738A6DACA3CD}">
      <dsp:nvSpPr>
        <dsp:cNvPr id="0" name=""/>
        <dsp:cNvSpPr/>
      </dsp:nvSpPr>
      <dsp:spPr>
        <a:xfrm>
          <a:off x="2795124" y="801060"/>
          <a:ext cx="228100" cy="228096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CD9C6B3-4249-4BCC-BB6B-E0F31B1BB7DC}">
      <dsp:nvSpPr>
        <dsp:cNvPr id="0" name=""/>
        <dsp:cNvSpPr/>
      </dsp:nvSpPr>
      <dsp:spPr>
        <a:xfrm>
          <a:off x="2307927" y="801060"/>
          <a:ext cx="228100" cy="228096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A491588-2A26-41A2-A00D-77269A5CE8F0}">
      <dsp:nvSpPr>
        <dsp:cNvPr id="0" name=""/>
        <dsp:cNvSpPr/>
      </dsp:nvSpPr>
      <dsp:spPr>
        <a:xfrm>
          <a:off x="1820730" y="801060"/>
          <a:ext cx="228100" cy="228096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1183FCA-506D-4AF8-BA93-9FB032FB826B}">
      <dsp:nvSpPr>
        <dsp:cNvPr id="0" name=""/>
        <dsp:cNvSpPr/>
      </dsp:nvSpPr>
      <dsp:spPr>
        <a:xfrm>
          <a:off x="1333534" y="801060"/>
          <a:ext cx="228100" cy="22809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FFA54B8-9233-4543-BFB5-3D9EB5AEABDB}">
      <dsp:nvSpPr>
        <dsp:cNvPr id="0" name=""/>
        <dsp:cNvSpPr/>
      </dsp:nvSpPr>
      <dsp:spPr>
        <a:xfrm>
          <a:off x="845542" y="801060"/>
          <a:ext cx="228100" cy="228096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30C3FFF-DDE6-4769-92EE-8D808B1DCB1C}">
      <dsp:nvSpPr>
        <dsp:cNvPr id="0" name=""/>
        <dsp:cNvSpPr/>
      </dsp:nvSpPr>
      <dsp:spPr>
        <a:xfrm>
          <a:off x="358345" y="801060"/>
          <a:ext cx="228100" cy="228096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A876945-65A5-4A34-A3BB-B9409C1FEBD6}">
      <dsp:nvSpPr>
        <dsp:cNvPr id="0" name=""/>
        <dsp:cNvSpPr/>
      </dsp:nvSpPr>
      <dsp:spPr>
        <a:xfrm>
          <a:off x="356756" y="212436"/>
          <a:ext cx="2673621" cy="5867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1. Çevresel Düzenlemeler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356756" y="212436"/>
        <a:ext cx="2673621" cy="586748"/>
      </dsp:txXfrm>
    </dsp:sp>
    <dsp:sp modelId="{4ECAD1F9-E651-45CD-BE10-5AF2DB6AA989}">
      <dsp:nvSpPr>
        <dsp:cNvPr id="0" name=""/>
        <dsp:cNvSpPr/>
      </dsp:nvSpPr>
      <dsp:spPr>
        <a:xfrm>
          <a:off x="2613916" y="2165889"/>
          <a:ext cx="456200" cy="45656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64A827C-1574-4318-A31F-43D1F4B4ECCF}">
      <dsp:nvSpPr>
        <dsp:cNvPr id="0" name=""/>
        <dsp:cNvSpPr/>
      </dsp:nvSpPr>
      <dsp:spPr>
        <a:xfrm>
          <a:off x="2162484" y="2279938"/>
          <a:ext cx="228100" cy="228096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0769E29-3F8F-48B6-BB4A-A5B7845FD04D}">
      <dsp:nvSpPr>
        <dsp:cNvPr id="0" name=""/>
        <dsp:cNvSpPr/>
      </dsp:nvSpPr>
      <dsp:spPr>
        <a:xfrm>
          <a:off x="1711846" y="2279938"/>
          <a:ext cx="228100" cy="228096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C68EC3F-5891-4081-B2ED-52480E24FE0C}">
      <dsp:nvSpPr>
        <dsp:cNvPr id="0" name=""/>
        <dsp:cNvSpPr/>
      </dsp:nvSpPr>
      <dsp:spPr>
        <a:xfrm>
          <a:off x="1260414" y="2279938"/>
          <a:ext cx="228100" cy="228096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BD7969A-D9EE-45E3-8BC7-507170FBD989}">
      <dsp:nvSpPr>
        <dsp:cNvPr id="0" name=""/>
        <dsp:cNvSpPr/>
      </dsp:nvSpPr>
      <dsp:spPr>
        <a:xfrm>
          <a:off x="809777" y="2279938"/>
          <a:ext cx="228100" cy="228096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79C9B26-C714-409C-9063-24770780EF38}">
      <dsp:nvSpPr>
        <dsp:cNvPr id="0" name=""/>
        <dsp:cNvSpPr/>
      </dsp:nvSpPr>
      <dsp:spPr>
        <a:xfrm>
          <a:off x="358345" y="2279938"/>
          <a:ext cx="228100" cy="22809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58D5FCB-81F9-48CB-8261-77971C346B21}">
      <dsp:nvSpPr>
        <dsp:cNvPr id="0" name=""/>
        <dsp:cNvSpPr/>
      </dsp:nvSpPr>
      <dsp:spPr>
        <a:xfrm>
          <a:off x="216021" y="1656186"/>
          <a:ext cx="2735255" cy="5867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2.Yanıtlayıcı Etkileşim Stratejileri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16021" y="1656186"/>
        <a:ext cx="2735255" cy="586748"/>
      </dsp:txXfrm>
    </dsp:sp>
    <dsp:sp modelId="{B7FB32CD-81FC-4D17-B0A1-622E8596DB7C}">
      <dsp:nvSpPr>
        <dsp:cNvPr id="0" name=""/>
        <dsp:cNvSpPr/>
      </dsp:nvSpPr>
      <dsp:spPr>
        <a:xfrm>
          <a:off x="3087601" y="3271108"/>
          <a:ext cx="456200" cy="45656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179F313-5A08-412D-8D50-C5D6A0BD706D}">
      <dsp:nvSpPr>
        <dsp:cNvPr id="0" name=""/>
        <dsp:cNvSpPr/>
      </dsp:nvSpPr>
      <dsp:spPr>
        <a:xfrm>
          <a:off x="2795124" y="3735930"/>
          <a:ext cx="228100" cy="228096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F5BB99F-776C-4E31-A1AB-D92767C7566E}">
      <dsp:nvSpPr>
        <dsp:cNvPr id="0" name=""/>
        <dsp:cNvSpPr/>
      </dsp:nvSpPr>
      <dsp:spPr>
        <a:xfrm>
          <a:off x="2307927" y="3735930"/>
          <a:ext cx="228100" cy="228096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776F78A-8B06-4E18-A8AE-4A1E703C05E0}">
      <dsp:nvSpPr>
        <dsp:cNvPr id="0" name=""/>
        <dsp:cNvSpPr/>
      </dsp:nvSpPr>
      <dsp:spPr>
        <a:xfrm>
          <a:off x="1820730" y="3735930"/>
          <a:ext cx="228100" cy="22809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1CE66E2-CA7A-46DC-904D-2324BC67FC07}">
      <dsp:nvSpPr>
        <dsp:cNvPr id="0" name=""/>
        <dsp:cNvSpPr/>
      </dsp:nvSpPr>
      <dsp:spPr>
        <a:xfrm>
          <a:off x="1333534" y="3735930"/>
          <a:ext cx="228100" cy="228096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D01A0E5-BA45-4850-AD29-1A5AF946332C}">
      <dsp:nvSpPr>
        <dsp:cNvPr id="0" name=""/>
        <dsp:cNvSpPr/>
      </dsp:nvSpPr>
      <dsp:spPr>
        <a:xfrm>
          <a:off x="845542" y="3735930"/>
          <a:ext cx="228100" cy="228096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160B0F5-F437-4871-A2E8-614D70B289C3}">
      <dsp:nvSpPr>
        <dsp:cNvPr id="0" name=""/>
        <dsp:cNvSpPr/>
      </dsp:nvSpPr>
      <dsp:spPr>
        <a:xfrm>
          <a:off x="358345" y="3735930"/>
          <a:ext cx="228100" cy="228096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3C70CF-5D87-412A-8341-5CF5B9E3CBFC}">
      <dsp:nvSpPr>
        <dsp:cNvPr id="0" name=""/>
        <dsp:cNvSpPr/>
      </dsp:nvSpPr>
      <dsp:spPr>
        <a:xfrm>
          <a:off x="360044" y="3096341"/>
          <a:ext cx="2673621" cy="5867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3. Doğal Bağlama Dayalı Öğretim Teknikleri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360044" y="3096341"/>
        <a:ext cx="2673621" cy="586748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D21561-A076-4EF9-BFEE-F0E827217381}">
      <dsp:nvSpPr>
        <dsp:cNvPr id="0" name=""/>
        <dsp:cNvSpPr/>
      </dsp:nvSpPr>
      <dsp:spPr>
        <a:xfrm>
          <a:off x="-5668216" y="-867666"/>
          <a:ext cx="6748508" cy="6748508"/>
        </a:xfrm>
        <a:prstGeom prst="blockArc">
          <a:avLst>
            <a:gd name="adj1" fmla="val 18900000"/>
            <a:gd name="adj2" fmla="val 2700000"/>
            <a:gd name="adj3" fmla="val 320"/>
          </a:avLst>
        </a:prstGeom>
        <a:noFill/>
        <a:ln w="55000" cap="flat" cmpd="thickThin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4CB3F9-17C4-419E-997B-5B3F44090D03}">
      <dsp:nvSpPr>
        <dsp:cNvPr id="0" name=""/>
        <dsp:cNvSpPr/>
      </dsp:nvSpPr>
      <dsp:spPr>
        <a:xfrm>
          <a:off x="402564" y="263993"/>
          <a:ext cx="6368017" cy="527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8931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İlginç motive edici oyuncaklar/etkinlikler kullanma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02564" y="263993"/>
        <a:ext cx="6368017" cy="527787"/>
      </dsp:txXfrm>
    </dsp:sp>
    <dsp:sp modelId="{D994C27A-5738-49DE-8EF8-939251551E68}">
      <dsp:nvSpPr>
        <dsp:cNvPr id="0" name=""/>
        <dsp:cNvSpPr/>
      </dsp:nvSpPr>
      <dsp:spPr>
        <a:xfrm>
          <a:off x="72697" y="198020"/>
          <a:ext cx="659733" cy="659733"/>
        </a:xfrm>
        <a:prstGeom prst="mo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30AF919-C11D-4430-A43A-B36EB1755EAE}">
      <dsp:nvSpPr>
        <dsp:cNvPr id="0" name=""/>
        <dsp:cNvSpPr/>
      </dsp:nvSpPr>
      <dsp:spPr>
        <a:xfrm>
          <a:off x="836705" y="1055574"/>
          <a:ext cx="5933876" cy="527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8931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Çocuğa seçenek sunma (iki yada daha çok etkinlikten)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836705" y="1055574"/>
        <a:ext cx="5933876" cy="527787"/>
      </dsp:txXfrm>
    </dsp:sp>
    <dsp:sp modelId="{48968A8B-C920-433E-9D5D-419A6D3CF085}">
      <dsp:nvSpPr>
        <dsp:cNvPr id="0" name=""/>
        <dsp:cNvSpPr/>
      </dsp:nvSpPr>
      <dsp:spPr>
        <a:xfrm>
          <a:off x="506838" y="989600"/>
          <a:ext cx="659733" cy="659733"/>
        </a:xfrm>
        <a:prstGeom prst="mo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BACC8CB-2BD7-49F8-B451-62055833D4EA}">
      <dsp:nvSpPr>
        <dsp:cNvPr id="0" name=""/>
        <dsp:cNvSpPr/>
      </dsp:nvSpPr>
      <dsp:spPr>
        <a:xfrm>
          <a:off x="1035227" y="1847154"/>
          <a:ext cx="5735354" cy="527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8931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Ulaşılmaz hale getirme (etkileşimi başlatması için)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035227" y="1847154"/>
        <a:ext cx="5735354" cy="527787"/>
      </dsp:txXfrm>
    </dsp:sp>
    <dsp:sp modelId="{0B7EF461-DC33-4DCF-9711-DC78189D85C3}">
      <dsp:nvSpPr>
        <dsp:cNvPr id="0" name=""/>
        <dsp:cNvSpPr/>
      </dsp:nvSpPr>
      <dsp:spPr>
        <a:xfrm>
          <a:off x="705360" y="1781181"/>
          <a:ext cx="659733" cy="659733"/>
        </a:xfrm>
        <a:prstGeom prst="mo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43FF5FC-89AB-45F8-AAAC-7001290C23B8}">
      <dsp:nvSpPr>
        <dsp:cNvPr id="0" name=""/>
        <dsp:cNvSpPr/>
      </dsp:nvSpPr>
      <dsp:spPr>
        <a:xfrm>
          <a:off x="1035227" y="2638234"/>
          <a:ext cx="5735354" cy="527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8931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Az miktarda verme (iletişime geçmesi için)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035227" y="2638234"/>
        <a:ext cx="5735354" cy="527787"/>
      </dsp:txXfrm>
    </dsp:sp>
    <dsp:sp modelId="{2DA65038-73E9-4EAE-8E11-60D2C9BAC382}">
      <dsp:nvSpPr>
        <dsp:cNvPr id="0" name=""/>
        <dsp:cNvSpPr/>
      </dsp:nvSpPr>
      <dsp:spPr>
        <a:xfrm>
          <a:off x="705360" y="2572260"/>
          <a:ext cx="659733" cy="659733"/>
        </a:xfrm>
        <a:prstGeom prst="mo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B6EAC4B-1B96-447C-92DD-F7B8ED93ED2D}">
      <dsp:nvSpPr>
        <dsp:cNvPr id="0" name=""/>
        <dsp:cNvSpPr/>
      </dsp:nvSpPr>
      <dsp:spPr>
        <a:xfrm>
          <a:off x="836705" y="3429814"/>
          <a:ext cx="5933876" cy="527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8931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Etkinlikleri eksik bırakma (kağıt verip, boya vermeme)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836705" y="3429814"/>
        <a:ext cx="5933876" cy="527787"/>
      </dsp:txXfrm>
    </dsp:sp>
    <dsp:sp modelId="{411FB152-1AE1-4FCD-8ACF-104D890E6810}">
      <dsp:nvSpPr>
        <dsp:cNvPr id="0" name=""/>
        <dsp:cNvSpPr/>
      </dsp:nvSpPr>
      <dsp:spPr>
        <a:xfrm>
          <a:off x="506838" y="3363841"/>
          <a:ext cx="659733" cy="659733"/>
        </a:xfrm>
        <a:prstGeom prst="mo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ABB9C63-0D7F-4C8B-8AC6-6D3F6EF5BF2D}">
      <dsp:nvSpPr>
        <dsp:cNvPr id="0" name=""/>
        <dsp:cNvSpPr/>
      </dsp:nvSpPr>
      <dsp:spPr>
        <a:xfrm>
          <a:off x="402564" y="4221394"/>
          <a:ext cx="6368017" cy="527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8931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Şaşırtıcı/Beklenmedik durumlar yaratma (saçma, komik durumlarda etkileşim başlatma fırsatı)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02564" y="4221394"/>
        <a:ext cx="6368017" cy="527787"/>
      </dsp:txXfrm>
    </dsp:sp>
    <dsp:sp modelId="{ECC86668-E23E-449F-ADB7-849D7B7BAB16}">
      <dsp:nvSpPr>
        <dsp:cNvPr id="0" name=""/>
        <dsp:cNvSpPr/>
      </dsp:nvSpPr>
      <dsp:spPr>
        <a:xfrm>
          <a:off x="72697" y="4155421"/>
          <a:ext cx="659733" cy="659733"/>
        </a:xfrm>
        <a:prstGeom prst="mo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E39203-0278-4E6D-95FA-E9DAC8975ECD}">
      <dsp:nvSpPr>
        <dsp:cNvPr id="0" name=""/>
        <dsp:cNvSpPr/>
      </dsp:nvSpPr>
      <dsp:spPr>
        <a:xfrm>
          <a:off x="2736298" y="226"/>
          <a:ext cx="4817030" cy="1799461"/>
        </a:xfrm>
        <a:prstGeom prst="snip2Diag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Yetişkin, çocuğun ilgisine tepki verir. Etkileşimde sıra alma, övgü kullanma, yaratıcı olma, çocuğu teşvik etme, ilgilendiği duruma yanıt verme ve bunu dengeli bir şekilde yapma.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886256" y="150184"/>
        <a:ext cx="4517114" cy="1499545"/>
      </dsp:txXfrm>
    </dsp:sp>
    <dsp:sp modelId="{B0C6C654-2222-4415-AE5C-DE95B87D3173}">
      <dsp:nvSpPr>
        <dsp:cNvPr id="0" name=""/>
        <dsp:cNvSpPr/>
      </dsp:nvSpPr>
      <dsp:spPr>
        <a:xfrm>
          <a:off x="475055" y="226"/>
          <a:ext cx="2261242" cy="1799461"/>
        </a:xfrm>
        <a:prstGeom prst="flowChartMagneticTap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Etkileşimsel Stratejiler</a:t>
          </a:r>
          <a:endParaRPr lang="tr-TR" sz="18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806206" y="263751"/>
        <a:ext cx="1598940" cy="1272411"/>
      </dsp:txXfrm>
    </dsp:sp>
    <dsp:sp modelId="{69208BE6-E586-4867-8350-1215475A560E}">
      <dsp:nvSpPr>
        <dsp:cNvPr id="0" name=""/>
        <dsp:cNvSpPr/>
      </dsp:nvSpPr>
      <dsp:spPr>
        <a:xfrm>
          <a:off x="2736302" y="1979859"/>
          <a:ext cx="4920170" cy="2412628"/>
        </a:xfrm>
        <a:prstGeom prst="snip2DiagRect">
          <a:avLst/>
        </a:prstGeom>
        <a:solidFill>
          <a:schemeClr val="accent4">
            <a:tint val="40000"/>
            <a:alpha val="90000"/>
            <a:hueOff val="-1725845"/>
            <a:satOff val="-65429"/>
            <a:lumOff val="-4794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1725845"/>
              <a:satOff val="-65429"/>
              <a:lumOff val="-4794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“Genişletme” ve “Tanımlayıcı konuşma(Paralel ve Kendi Kendine Konuşma)” yı içerir. </a:t>
          </a:r>
          <a:r>
            <a:rPr lang="tr-TR" sz="1800" i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Genişletme, </a:t>
          </a:r>
          <a:r>
            <a:rPr lang="tr-TR" sz="1800" i="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çocuğun kullandığı sözcükleri, sözcük ekleyerek, tamamlayarak tekrar etme.  </a:t>
          </a:r>
          <a:r>
            <a:rPr lang="tr-TR" sz="1800" i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Paralel konuşma,</a:t>
          </a:r>
          <a:r>
            <a:rPr lang="tr-TR" sz="1800" i="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çocuğun yaptığı şey hakkında sesli konuşma, </a:t>
          </a:r>
          <a:r>
            <a:rPr lang="tr-TR" sz="1800" i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Kendi kendine konuşma, </a:t>
          </a:r>
          <a:r>
            <a:rPr lang="tr-TR" sz="1800" i="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çocukla beraberken  yetişkinin o an elinde olan durumu betimlemesidir.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937358" y="2180915"/>
        <a:ext cx="4518058" cy="2010516"/>
      </dsp:txXfrm>
    </dsp:sp>
    <dsp:sp modelId="{3E2E6DF3-31A7-4A03-976E-91926EEFF72F}">
      <dsp:nvSpPr>
        <dsp:cNvPr id="0" name=""/>
        <dsp:cNvSpPr/>
      </dsp:nvSpPr>
      <dsp:spPr>
        <a:xfrm>
          <a:off x="424589" y="2286217"/>
          <a:ext cx="2259034" cy="1799461"/>
        </a:xfrm>
        <a:prstGeom prst="flowChartMagneticTape">
          <a:avLst/>
        </a:prstGeom>
        <a:gradFill rotWithShape="0">
          <a:gsLst>
            <a:gs pos="0">
              <a:schemeClr val="accent4">
                <a:hueOff val="-1774290"/>
                <a:satOff val="-59734"/>
                <a:lumOff val="-14510"/>
                <a:alphaOff val="0"/>
                <a:shade val="15000"/>
                <a:satMod val="180000"/>
              </a:schemeClr>
            </a:gs>
            <a:gs pos="50000">
              <a:schemeClr val="accent4">
                <a:hueOff val="-1774290"/>
                <a:satOff val="-59734"/>
                <a:lumOff val="-14510"/>
                <a:alphaOff val="0"/>
                <a:shade val="45000"/>
                <a:satMod val="170000"/>
              </a:schemeClr>
            </a:gs>
            <a:gs pos="70000">
              <a:schemeClr val="accent4">
                <a:hueOff val="-1774290"/>
                <a:satOff val="-59734"/>
                <a:lumOff val="-1451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-1774290"/>
                <a:satOff val="-59734"/>
                <a:lumOff val="-1451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Temel Dil Modeli Olma Stratejileri</a:t>
          </a:r>
          <a:endParaRPr lang="tr-TR" sz="18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755417" y="2549742"/>
        <a:ext cx="1597378" cy="1272411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2AF96A-8C0E-4AB9-B548-002643EBBDEB}">
      <dsp:nvSpPr>
        <dsp:cNvPr id="0" name=""/>
        <dsp:cNvSpPr/>
      </dsp:nvSpPr>
      <dsp:spPr>
        <a:xfrm rot="5400000">
          <a:off x="4988376" y="-1996917"/>
          <a:ext cx="893574" cy="5115448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Yetişkin çocuğun ne istediğini gözler ve çocuğun istediğe duruma model olur, çocuk yanıt verirse yanıtı genişletir.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2877440" y="157640"/>
        <a:ext cx="5071827" cy="806332"/>
      </dsp:txXfrm>
    </dsp:sp>
    <dsp:sp modelId="{9FE55DF2-9E10-453B-A3A7-650BB89E973E}">
      <dsp:nvSpPr>
        <dsp:cNvPr id="0" name=""/>
        <dsp:cNvSpPr/>
      </dsp:nvSpPr>
      <dsp:spPr>
        <a:xfrm>
          <a:off x="0" y="2322"/>
          <a:ext cx="2877439" cy="1116968"/>
        </a:xfrm>
        <a:prstGeom prst="flowChartPunchedTap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dk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Model Olma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0" y="225716"/>
        <a:ext cx="2877439" cy="670180"/>
      </dsp:txXfrm>
    </dsp:sp>
    <dsp:sp modelId="{620F9A66-5B91-45CA-9A15-EAD5D546E8E0}">
      <dsp:nvSpPr>
        <dsp:cNvPr id="0" name=""/>
        <dsp:cNvSpPr/>
      </dsp:nvSpPr>
      <dsp:spPr>
        <a:xfrm rot="5400000">
          <a:off x="4988376" y="-824100"/>
          <a:ext cx="893574" cy="5115448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Yetişkin çocuğa ne istiyorsun diye sorar, çocuk yanıt verirse genişletir, vermezse model olur.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2877440" y="1330457"/>
        <a:ext cx="5071827" cy="806332"/>
      </dsp:txXfrm>
    </dsp:sp>
    <dsp:sp modelId="{CA82545B-93C7-4376-A3F9-1DBC07746EDF}">
      <dsp:nvSpPr>
        <dsp:cNvPr id="0" name=""/>
        <dsp:cNvSpPr/>
      </dsp:nvSpPr>
      <dsp:spPr>
        <a:xfrm>
          <a:off x="0" y="1175139"/>
          <a:ext cx="2877439" cy="1116968"/>
        </a:xfrm>
        <a:prstGeom prst="flowChartPunchedTap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dk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Talep Etmeye-Model Olmaya Dayalı Öğretim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0" y="1398533"/>
        <a:ext cx="2877439" cy="670180"/>
      </dsp:txXfrm>
    </dsp:sp>
    <dsp:sp modelId="{2197E054-E5F1-450D-9677-A6FC08157325}">
      <dsp:nvSpPr>
        <dsp:cNvPr id="0" name=""/>
        <dsp:cNvSpPr/>
      </dsp:nvSpPr>
      <dsp:spPr>
        <a:xfrm rot="5400000">
          <a:off x="4904988" y="348716"/>
          <a:ext cx="1060351" cy="5115448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Yetişkin çocuğu gözler. İstediği şeyi söylemesi için en az 5 sn bekler. Yanıt gelmezse talep etme-model olma yöntemini uygular.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2877440" y="2428026"/>
        <a:ext cx="5063686" cy="956827"/>
      </dsp:txXfrm>
    </dsp:sp>
    <dsp:sp modelId="{1FB8F871-79BF-49C5-A5B3-118C010077DE}">
      <dsp:nvSpPr>
        <dsp:cNvPr id="0" name=""/>
        <dsp:cNvSpPr/>
      </dsp:nvSpPr>
      <dsp:spPr>
        <a:xfrm>
          <a:off x="0" y="2347956"/>
          <a:ext cx="2877439" cy="1116968"/>
        </a:xfrm>
        <a:prstGeom prst="flowChartPunchedTap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dk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Bekleme Süreli Öğretim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0" y="2571350"/>
        <a:ext cx="2877439" cy="670180"/>
      </dsp:txXfrm>
    </dsp:sp>
    <dsp:sp modelId="{4F724734-C7DE-49EE-A8E0-3905E3114AA6}">
      <dsp:nvSpPr>
        <dsp:cNvPr id="0" name=""/>
        <dsp:cNvSpPr/>
      </dsp:nvSpPr>
      <dsp:spPr>
        <a:xfrm rot="5400000">
          <a:off x="4988376" y="1521533"/>
          <a:ext cx="893574" cy="5115448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Çocuk istekte bulunursa bu yöntem kullanılır. Çocuğun istemesine fırsat verilir daha sonra diğer tekniklerin hepsi kullanılabilir.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2877440" y="3676091"/>
        <a:ext cx="5071827" cy="806332"/>
      </dsp:txXfrm>
    </dsp:sp>
    <dsp:sp modelId="{4C3095DE-8DCE-48A8-BAC2-44A8EC9A8E69}">
      <dsp:nvSpPr>
        <dsp:cNvPr id="0" name=""/>
        <dsp:cNvSpPr/>
      </dsp:nvSpPr>
      <dsp:spPr>
        <a:xfrm>
          <a:off x="0" y="3520773"/>
          <a:ext cx="2877439" cy="1116968"/>
        </a:xfrm>
        <a:prstGeom prst="flowChartPunchedTap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dk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Fırsat Öğretimi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0" y="3744167"/>
        <a:ext cx="2877439" cy="6701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FF8E8B-E641-48BD-AB37-9DCDCDF881CB}">
      <dsp:nvSpPr>
        <dsp:cNvPr id="0" name=""/>
        <dsp:cNvSpPr/>
      </dsp:nvSpPr>
      <dsp:spPr>
        <a:xfrm rot="5400000">
          <a:off x="-169549" y="169590"/>
          <a:ext cx="1130328" cy="791230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0" y="395656"/>
        <a:ext cx="791230" cy="339098"/>
      </dsp:txXfrm>
    </dsp:sp>
    <dsp:sp modelId="{0954E016-0D22-4611-81A7-DA99FE81D5D1}">
      <dsp:nvSpPr>
        <dsp:cNvPr id="0" name=""/>
        <dsp:cNvSpPr/>
      </dsp:nvSpPr>
      <dsp:spPr>
        <a:xfrm rot="5400000">
          <a:off x="4204722" y="-3413450"/>
          <a:ext cx="734713" cy="75616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Gelişimsel düzeyine uygun ilişkiler geliştirememe, kişilere, nesnelere ilgi göstermeme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791230" y="35908"/>
        <a:ext cx="7525831" cy="662981"/>
      </dsp:txXfrm>
    </dsp:sp>
    <dsp:sp modelId="{033FE023-C3A2-41B0-8D99-09449DA57402}">
      <dsp:nvSpPr>
        <dsp:cNvPr id="0" name=""/>
        <dsp:cNvSpPr/>
      </dsp:nvSpPr>
      <dsp:spPr>
        <a:xfrm rot="5400000">
          <a:off x="-169549" y="1183131"/>
          <a:ext cx="1130328" cy="791230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0" y="1409197"/>
        <a:ext cx="791230" cy="339098"/>
      </dsp:txXfrm>
    </dsp:sp>
    <dsp:sp modelId="{E0D5666D-DB64-481C-A6BC-27D792160EEF}">
      <dsp:nvSpPr>
        <dsp:cNvPr id="0" name=""/>
        <dsp:cNvSpPr/>
      </dsp:nvSpPr>
      <dsp:spPr>
        <a:xfrm rot="5400000">
          <a:off x="4204722" y="-2399909"/>
          <a:ext cx="734713" cy="75616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Toplumsal, duygusal karşılıklar verememe, oyunlara katılmama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791230" y="1049449"/>
        <a:ext cx="7525831" cy="662981"/>
      </dsp:txXfrm>
    </dsp:sp>
    <dsp:sp modelId="{D4E7A36F-C2B1-48F7-8512-9E16B936F688}">
      <dsp:nvSpPr>
        <dsp:cNvPr id="0" name=""/>
        <dsp:cNvSpPr/>
      </dsp:nvSpPr>
      <dsp:spPr>
        <a:xfrm rot="5400000">
          <a:off x="-169549" y="2196672"/>
          <a:ext cx="1130328" cy="791230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0" y="2422738"/>
        <a:ext cx="791230" cy="339098"/>
      </dsp:txXfrm>
    </dsp:sp>
    <dsp:sp modelId="{B87E8189-164C-4AF8-83C7-1443967A53AF}">
      <dsp:nvSpPr>
        <dsp:cNvPr id="0" name=""/>
        <dsp:cNvSpPr/>
      </dsp:nvSpPr>
      <dsp:spPr>
        <a:xfrm rot="5400000">
          <a:off x="4204722" y="-1386368"/>
          <a:ext cx="734713" cy="75616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İletişim başlatma ya da sürdürmede belirgin bozukluk, konuşma dilinin gecikmesi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791230" y="2062990"/>
        <a:ext cx="7525831" cy="662981"/>
      </dsp:txXfrm>
    </dsp:sp>
    <dsp:sp modelId="{5921C8A5-7EBB-4BA4-BD6B-92D5D6C2916F}">
      <dsp:nvSpPr>
        <dsp:cNvPr id="0" name=""/>
        <dsp:cNvSpPr/>
      </dsp:nvSpPr>
      <dsp:spPr>
        <a:xfrm rot="5400000">
          <a:off x="-169549" y="3210214"/>
          <a:ext cx="1130328" cy="791230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0" y="3436280"/>
        <a:ext cx="791230" cy="339098"/>
      </dsp:txXfrm>
    </dsp:sp>
    <dsp:sp modelId="{0CED3088-40CC-49C3-8BDC-92ACD1C1070E}">
      <dsp:nvSpPr>
        <dsp:cNvPr id="0" name=""/>
        <dsp:cNvSpPr/>
      </dsp:nvSpPr>
      <dsp:spPr>
        <a:xfrm rot="5400000">
          <a:off x="4204722" y="-372827"/>
          <a:ext cx="734713" cy="75616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Basmakalıp, yineleyici bir dil kullanma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791230" y="3076531"/>
        <a:ext cx="7525831" cy="662981"/>
      </dsp:txXfrm>
    </dsp:sp>
    <dsp:sp modelId="{BA18E0A8-F6F5-48C2-86B6-5B14519E278B}">
      <dsp:nvSpPr>
        <dsp:cNvPr id="0" name=""/>
        <dsp:cNvSpPr/>
      </dsp:nvSpPr>
      <dsp:spPr>
        <a:xfrm rot="5400000">
          <a:off x="-169549" y="4223755"/>
          <a:ext cx="1130328" cy="791230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0" y="4449821"/>
        <a:ext cx="791230" cy="339098"/>
      </dsp:txXfrm>
    </dsp:sp>
    <dsp:sp modelId="{1FE79FEB-6B70-480C-A525-000B7688B8DF}">
      <dsp:nvSpPr>
        <dsp:cNvPr id="0" name=""/>
        <dsp:cNvSpPr/>
      </dsp:nvSpPr>
      <dsp:spPr>
        <a:xfrm rot="5400000">
          <a:off x="4204722" y="640713"/>
          <a:ext cx="734713" cy="75616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Eşyaların parçalarıyla sürekli uğraşma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791230" y="4090071"/>
        <a:ext cx="7525831" cy="6629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FF8E8B-E641-48BD-AB37-9DCDCDF881CB}">
      <dsp:nvSpPr>
        <dsp:cNvPr id="0" name=""/>
        <dsp:cNvSpPr/>
      </dsp:nvSpPr>
      <dsp:spPr>
        <a:xfrm rot="5400000">
          <a:off x="-169549" y="169590"/>
          <a:ext cx="1130328" cy="791230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0" y="395656"/>
        <a:ext cx="791230" cy="339098"/>
      </dsp:txXfrm>
    </dsp:sp>
    <dsp:sp modelId="{0954E016-0D22-4611-81A7-DA99FE81D5D1}">
      <dsp:nvSpPr>
        <dsp:cNvPr id="0" name=""/>
        <dsp:cNvSpPr/>
      </dsp:nvSpPr>
      <dsp:spPr>
        <a:xfrm rot="5400000">
          <a:off x="4204722" y="-3413450"/>
          <a:ext cx="734713" cy="75616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5 ile 48. aylar arasında başın büyümesinin yavaşlaması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791230" y="35908"/>
        <a:ext cx="7525831" cy="662981"/>
      </dsp:txXfrm>
    </dsp:sp>
    <dsp:sp modelId="{033FE023-C3A2-41B0-8D99-09449DA57402}">
      <dsp:nvSpPr>
        <dsp:cNvPr id="0" name=""/>
        <dsp:cNvSpPr/>
      </dsp:nvSpPr>
      <dsp:spPr>
        <a:xfrm rot="5400000">
          <a:off x="-169549" y="1183131"/>
          <a:ext cx="1130328" cy="791230"/>
        </a:xfrm>
        <a:prstGeom prst="chevron">
          <a:avLst/>
        </a:prstGeom>
        <a:gradFill rotWithShape="0">
          <a:gsLst>
            <a:gs pos="0">
              <a:schemeClr val="accent2">
                <a:hueOff val="-2135872"/>
                <a:satOff val="6241"/>
                <a:lumOff val="-1176"/>
                <a:alphaOff val="0"/>
                <a:shade val="15000"/>
                <a:satMod val="180000"/>
              </a:schemeClr>
            </a:gs>
            <a:gs pos="50000">
              <a:schemeClr val="accent2">
                <a:hueOff val="-2135872"/>
                <a:satOff val="6241"/>
                <a:lumOff val="-1176"/>
                <a:alphaOff val="0"/>
                <a:shade val="45000"/>
                <a:satMod val="170000"/>
              </a:schemeClr>
            </a:gs>
            <a:gs pos="70000">
              <a:schemeClr val="accent2">
                <a:hueOff val="-2135872"/>
                <a:satOff val="6241"/>
                <a:lumOff val="-1176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2135872"/>
                <a:satOff val="6241"/>
                <a:lumOff val="-1176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-2135872"/>
              <a:satOff val="6241"/>
              <a:lumOff val="-1176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0" y="1409197"/>
        <a:ext cx="791230" cy="339098"/>
      </dsp:txXfrm>
    </dsp:sp>
    <dsp:sp modelId="{E0D5666D-DB64-481C-A6BC-27D792160EEF}">
      <dsp:nvSpPr>
        <dsp:cNvPr id="0" name=""/>
        <dsp:cNvSpPr/>
      </dsp:nvSpPr>
      <dsp:spPr>
        <a:xfrm rot="5400000">
          <a:off x="4204722" y="-2399909"/>
          <a:ext cx="734713" cy="75616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-2135872"/>
              <a:satOff val="6241"/>
              <a:lumOff val="-1176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Daha önce edinilmiş el becerilerinin 5 ile 30. aylarda yitirilmesi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791230" y="1049449"/>
        <a:ext cx="7525831" cy="662981"/>
      </dsp:txXfrm>
    </dsp:sp>
    <dsp:sp modelId="{D4E7A36F-C2B1-48F7-8512-9E16B936F688}">
      <dsp:nvSpPr>
        <dsp:cNvPr id="0" name=""/>
        <dsp:cNvSpPr/>
      </dsp:nvSpPr>
      <dsp:spPr>
        <a:xfrm rot="5400000">
          <a:off x="-169549" y="2196672"/>
          <a:ext cx="1130328" cy="791230"/>
        </a:xfrm>
        <a:prstGeom prst="chevron">
          <a:avLst/>
        </a:prstGeom>
        <a:gradFill rotWithShape="0">
          <a:gsLst>
            <a:gs pos="0">
              <a:schemeClr val="accent2">
                <a:hueOff val="-4271743"/>
                <a:satOff val="12481"/>
                <a:lumOff val="-2353"/>
                <a:alphaOff val="0"/>
                <a:shade val="15000"/>
                <a:satMod val="180000"/>
              </a:schemeClr>
            </a:gs>
            <a:gs pos="50000">
              <a:schemeClr val="accent2">
                <a:hueOff val="-4271743"/>
                <a:satOff val="12481"/>
                <a:lumOff val="-2353"/>
                <a:alphaOff val="0"/>
                <a:shade val="45000"/>
                <a:satMod val="170000"/>
              </a:schemeClr>
            </a:gs>
            <a:gs pos="70000">
              <a:schemeClr val="accent2">
                <a:hueOff val="-4271743"/>
                <a:satOff val="12481"/>
                <a:lumOff val="-2353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4271743"/>
                <a:satOff val="12481"/>
                <a:lumOff val="-2353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-4271743"/>
              <a:satOff val="12481"/>
              <a:lumOff val="-2353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0" y="2422738"/>
        <a:ext cx="791230" cy="339098"/>
      </dsp:txXfrm>
    </dsp:sp>
    <dsp:sp modelId="{B87E8189-164C-4AF8-83C7-1443967A53AF}">
      <dsp:nvSpPr>
        <dsp:cNvPr id="0" name=""/>
        <dsp:cNvSpPr/>
      </dsp:nvSpPr>
      <dsp:spPr>
        <a:xfrm rot="5400000">
          <a:off x="4204722" y="-1386368"/>
          <a:ext cx="734713" cy="75616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-4271743"/>
              <a:satOff val="12481"/>
              <a:lumOff val="-2353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Toplumsal katılımın ortadan kalkması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791230" y="2062990"/>
        <a:ext cx="7525831" cy="662981"/>
      </dsp:txXfrm>
    </dsp:sp>
    <dsp:sp modelId="{5921C8A5-7EBB-4BA4-BD6B-92D5D6C2916F}">
      <dsp:nvSpPr>
        <dsp:cNvPr id="0" name=""/>
        <dsp:cNvSpPr/>
      </dsp:nvSpPr>
      <dsp:spPr>
        <a:xfrm rot="5400000">
          <a:off x="-169549" y="3210214"/>
          <a:ext cx="1130328" cy="791230"/>
        </a:xfrm>
        <a:prstGeom prst="chevron">
          <a:avLst/>
        </a:prstGeom>
        <a:gradFill rotWithShape="0">
          <a:gsLst>
            <a:gs pos="0">
              <a:schemeClr val="accent2">
                <a:hueOff val="-6407615"/>
                <a:satOff val="18722"/>
                <a:lumOff val="-3529"/>
                <a:alphaOff val="0"/>
                <a:shade val="15000"/>
                <a:satMod val="180000"/>
              </a:schemeClr>
            </a:gs>
            <a:gs pos="50000">
              <a:schemeClr val="accent2">
                <a:hueOff val="-6407615"/>
                <a:satOff val="18722"/>
                <a:lumOff val="-3529"/>
                <a:alphaOff val="0"/>
                <a:shade val="45000"/>
                <a:satMod val="170000"/>
              </a:schemeClr>
            </a:gs>
            <a:gs pos="70000">
              <a:schemeClr val="accent2">
                <a:hueOff val="-6407615"/>
                <a:satOff val="18722"/>
                <a:lumOff val="-3529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6407615"/>
                <a:satOff val="18722"/>
                <a:lumOff val="-3529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-6407615"/>
              <a:satOff val="18722"/>
              <a:lumOff val="-3529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0" y="3436280"/>
        <a:ext cx="791230" cy="339098"/>
      </dsp:txXfrm>
    </dsp:sp>
    <dsp:sp modelId="{0CED3088-40CC-49C3-8BDC-92ACD1C1070E}">
      <dsp:nvSpPr>
        <dsp:cNvPr id="0" name=""/>
        <dsp:cNvSpPr/>
      </dsp:nvSpPr>
      <dsp:spPr>
        <a:xfrm rot="5400000">
          <a:off x="4204722" y="-372827"/>
          <a:ext cx="734713" cy="75616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-6407615"/>
              <a:satOff val="18722"/>
              <a:lumOff val="-3529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Koordinasyonu bozuk yürüme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791230" y="3076531"/>
        <a:ext cx="7525831" cy="662981"/>
      </dsp:txXfrm>
    </dsp:sp>
    <dsp:sp modelId="{BA18E0A8-F6F5-48C2-86B6-5B14519E278B}">
      <dsp:nvSpPr>
        <dsp:cNvPr id="0" name=""/>
        <dsp:cNvSpPr/>
      </dsp:nvSpPr>
      <dsp:spPr>
        <a:xfrm rot="5400000">
          <a:off x="-169549" y="4223755"/>
          <a:ext cx="1130328" cy="791230"/>
        </a:xfrm>
        <a:prstGeom prst="chevron">
          <a:avLst/>
        </a:prstGeom>
        <a:gradFill rotWithShape="0">
          <a:gsLst>
            <a:gs pos="0">
              <a:schemeClr val="accent2">
                <a:hueOff val="-8543487"/>
                <a:satOff val="24962"/>
                <a:lumOff val="-4706"/>
                <a:alphaOff val="0"/>
                <a:shade val="15000"/>
                <a:satMod val="180000"/>
              </a:schemeClr>
            </a:gs>
            <a:gs pos="50000">
              <a:schemeClr val="accent2">
                <a:hueOff val="-8543487"/>
                <a:satOff val="24962"/>
                <a:lumOff val="-4706"/>
                <a:alphaOff val="0"/>
                <a:shade val="45000"/>
                <a:satMod val="170000"/>
              </a:schemeClr>
            </a:gs>
            <a:gs pos="70000">
              <a:schemeClr val="accent2">
                <a:hueOff val="-8543487"/>
                <a:satOff val="24962"/>
                <a:lumOff val="-4706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8543487"/>
                <a:satOff val="24962"/>
                <a:lumOff val="-4706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-8543487"/>
              <a:satOff val="24962"/>
              <a:lumOff val="-4706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0" y="4449821"/>
        <a:ext cx="791230" cy="339098"/>
      </dsp:txXfrm>
    </dsp:sp>
    <dsp:sp modelId="{1FE79FEB-6B70-480C-A525-000B7688B8DF}">
      <dsp:nvSpPr>
        <dsp:cNvPr id="0" name=""/>
        <dsp:cNvSpPr/>
      </dsp:nvSpPr>
      <dsp:spPr>
        <a:xfrm rot="5400000">
          <a:off x="4204722" y="640713"/>
          <a:ext cx="734713" cy="75616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-8543487"/>
              <a:satOff val="24962"/>
              <a:lumOff val="-4706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Sözel anlatım ve dili algılamada ileri derecede bozukluk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791230" y="4090071"/>
        <a:ext cx="7525831" cy="6629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FF8E8B-E641-48BD-AB37-9DCDCDF881CB}">
      <dsp:nvSpPr>
        <dsp:cNvPr id="0" name=""/>
        <dsp:cNvSpPr/>
      </dsp:nvSpPr>
      <dsp:spPr>
        <a:xfrm rot="5400000">
          <a:off x="-169549" y="169590"/>
          <a:ext cx="1130328" cy="791230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0" y="395656"/>
        <a:ext cx="791230" cy="339098"/>
      </dsp:txXfrm>
    </dsp:sp>
    <dsp:sp modelId="{0954E016-0D22-4611-81A7-DA99FE81D5D1}">
      <dsp:nvSpPr>
        <dsp:cNvPr id="0" name=""/>
        <dsp:cNvSpPr/>
      </dsp:nvSpPr>
      <dsp:spPr>
        <a:xfrm rot="5400000">
          <a:off x="4204722" y="-3413450"/>
          <a:ext cx="734713" cy="75616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Sözel anlatım ve dili algılamada güçlük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791230" y="35908"/>
        <a:ext cx="7525831" cy="662981"/>
      </dsp:txXfrm>
    </dsp:sp>
    <dsp:sp modelId="{033FE023-C3A2-41B0-8D99-09449DA57402}">
      <dsp:nvSpPr>
        <dsp:cNvPr id="0" name=""/>
        <dsp:cNvSpPr/>
      </dsp:nvSpPr>
      <dsp:spPr>
        <a:xfrm rot="5400000">
          <a:off x="-169549" y="1183131"/>
          <a:ext cx="1130328" cy="791230"/>
        </a:xfrm>
        <a:prstGeom prst="chevron">
          <a:avLst/>
        </a:prstGeom>
        <a:gradFill rotWithShape="0">
          <a:gsLst>
            <a:gs pos="0">
              <a:schemeClr val="accent3">
                <a:hueOff val="-299999"/>
                <a:satOff val="9071"/>
                <a:lumOff val="1568"/>
                <a:alphaOff val="0"/>
                <a:shade val="15000"/>
                <a:satMod val="180000"/>
              </a:schemeClr>
            </a:gs>
            <a:gs pos="50000">
              <a:schemeClr val="accent3">
                <a:hueOff val="-299999"/>
                <a:satOff val="9071"/>
                <a:lumOff val="1568"/>
                <a:alphaOff val="0"/>
                <a:shade val="45000"/>
                <a:satMod val="170000"/>
              </a:schemeClr>
            </a:gs>
            <a:gs pos="70000">
              <a:schemeClr val="accent3">
                <a:hueOff val="-299999"/>
                <a:satOff val="9071"/>
                <a:lumOff val="1568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-299999"/>
                <a:satOff val="9071"/>
                <a:lumOff val="1568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-299999"/>
              <a:satOff val="9071"/>
              <a:lumOff val="1568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0" y="1409197"/>
        <a:ext cx="791230" cy="339098"/>
      </dsp:txXfrm>
    </dsp:sp>
    <dsp:sp modelId="{E0D5666D-DB64-481C-A6BC-27D792160EEF}">
      <dsp:nvSpPr>
        <dsp:cNvPr id="0" name=""/>
        <dsp:cNvSpPr/>
      </dsp:nvSpPr>
      <dsp:spPr>
        <a:xfrm rot="5400000">
          <a:off x="4204722" y="-2399909"/>
          <a:ext cx="734713" cy="75616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-299999"/>
              <a:satOff val="9071"/>
              <a:lumOff val="1568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Toplumsal uyum sorunları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791230" y="1049449"/>
        <a:ext cx="7525831" cy="662981"/>
      </dsp:txXfrm>
    </dsp:sp>
    <dsp:sp modelId="{D4E7A36F-C2B1-48F7-8512-9E16B936F688}">
      <dsp:nvSpPr>
        <dsp:cNvPr id="0" name=""/>
        <dsp:cNvSpPr/>
      </dsp:nvSpPr>
      <dsp:spPr>
        <a:xfrm rot="5400000">
          <a:off x="-169549" y="2196672"/>
          <a:ext cx="1130328" cy="791230"/>
        </a:xfrm>
        <a:prstGeom prst="chevron">
          <a:avLst/>
        </a:prstGeom>
        <a:gradFill rotWithShape="0">
          <a:gsLst>
            <a:gs pos="0">
              <a:schemeClr val="accent3">
                <a:hueOff val="-599998"/>
                <a:satOff val="18141"/>
                <a:lumOff val="3137"/>
                <a:alphaOff val="0"/>
                <a:shade val="15000"/>
                <a:satMod val="180000"/>
              </a:schemeClr>
            </a:gs>
            <a:gs pos="50000">
              <a:schemeClr val="accent3">
                <a:hueOff val="-599998"/>
                <a:satOff val="18141"/>
                <a:lumOff val="3137"/>
                <a:alphaOff val="0"/>
                <a:shade val="45000"/>
                <a:satMod val="170000"/>
              </a:schemeClr>
            </a:gs>
            <a:gs pos="70000">
              <a:schemeClr val="accent3">
                <a:hueOff val="-599998"/>
                <a:satOff val="18141"/>
                <a:lumOff val="3137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-599998"/>
                <a:satOff val="18141"/>
                <a:lumOff val="3137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-599998"/>
              <a:satOff val="18141"/>
              <a:lumOff val="3137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0" y="2422738"/>
        <a:ext cx="791230" cy="339098"/>
      </dsp:txXfrm>
    </dsp:sp>
    <dsp:sp modelId="{B87E8189-164C-4AF8-83C7-1443967A53AF}">
      <dsp:nvSpPr>
        <dsp:cNvPr id="0" name=""/>
        <dsp:cNvSpPr/>
      </dsp:nvSpPr>
      <dsp:spPr>
        <a:xfrm rot="5400000">
          <a:off x="4204722" y="-1386368"/>
          <a:ext cx="734713" cy="75616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-599998"/>
              <a:satOff val="18141"/>
              <a:lumOff val="3137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Motor becerilerde sorun, oyuna katılmama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791230" y="2062990"/>
        <a:ext cx="7525831" cy="662981"/>
      </dsp:txXfrm>
    </dsp:sp>
    <dsp:sp modelId="{5921C8A5-7EBB-4BA4-BD6B-92D5D6C2916F}">
      <dsp:nvSpPr>
        <dsp:cNvPr id="0" name=""/>
        <dsp:cNvSpPr/>
      </dsp:nvSpPr>
      <dsp:spPr>
        <a:xfrm rot="5400000">
          <a:off x="-169549" y="3210214"/>
          <a:ext cx="1130328" cy="791230"/>
        </a:xfrm>
        <a:prstGeom prst="chevron">
          <a:avLst/>
        </a:prstGeom>
        <a:gradFill rotWithShape="0">
          <a:gsLst>
            <a:gs pos="0">
              <a:schemeClr val="accent3">
                <a:hueOff val="-899996"/>
                <a:satOff val="27212"/>
                <a:lumOff val="4705"/>
                <a:alphaOff val="0"/>
                <a:shade val="15000"/>
                <a:satMod val="180000"/>
              </a:schemeClr>
            </a:gs>
            <a:gs pos="50000">
              <a:schemeClr val="accent3">
                <a:hueOff val="-899996"/>
                <a:satOff val="27212"/>
                <a:lumOff val="4705"/>
                <a:alphaOff val="0"/>
                <a:shade val="45000"/>
                <a:satMod val="170000"/>
              </a:schemeClr>
            </a:gs>
            <a:gs pos="70000">
              <a:schemeClr val="accent3">
                <a:hueOff val="-899996"/>
                <a:satOff val="27212"/>
                <a:lumOff val="4705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-899996"/>
                <a:satOff val="27212"/>
                <a:lumOff val="4705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-899996"/>
              <a:satOff val="27212"/>
              <a:lumOff val="4705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0" y="3436280"/>
        <a:ext cx="791230" cy="339098"/>
      </dsp:txXfrm>
    </dsp:sp>
    <dsp:sp modelId="{0CED3088-40CC-49C3-8BDC-92ACD1C1070E}">
      <dsp:nvSpPr>
        <dsp:cNvPr id="0" name=""/>
        <dsp:cNvSpPr/>
      </dsp:nvSpPr>
      <dsp:spPr>
        <a:xfrm rot="5400000">
          <a:off x="4204722" y="-372827"/>
          <a:ext cx="734713" cy="75616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-899996"/>
              <a:satOff val="27212"/>
              <a:lumOff val="4705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Bağırsak ve mesane kontrolünde güçlük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791230" y="3076531"/>
        <a:ext cx="7525831" cy="662981"/>
      </dsp:txXfrm>
    </dsp:sp>
    <dsp:sp modelId="{BA18E0A8-F6F5-48C2-86B6-5B14519E278B}">
      <dsp:nvSpPr>
        <dsp:cNvPr id="0" name=""/>
        <dsp:cNvSpPr/>
      </dsp:nvSpPr>
      <dsp:spPr>
        <a:xfrm rot="5400000">
          <a:off x="-169549" y="4223755"/>
          <a:ext cx="1130328" cy="791230"/>
        </a:xfrm>
        <a:prstGeom prst="chevron">
          <a:avLst/>
        </a:prstGeom>
        <a:gradFill rotWithShape="0">
          <a:gsLst>
            <a:gs pos="0">
              <a:schemeClr val="accent3">
                <a:hueOff val="-1199995"/>
                <a:satOff val="36283"/>
                <a:lumOff val="6274"/>
                <a:alphaOff val="0"/>
                <a:shade val="15000"/>
                <a:satMod val="180000"/>
              </a:schemeClr>
            </a:gs>
            <a:gs pos="50000">
              <a:schemeClr val="accent3">
                <a:hueOff val="-1199995"/>
                <a:satOff val="36283"/>
                <a:lumOff val="6274"/>
                <a:alphaOff val="0"/>
                <a:shade val="45000"/>
                <a:satMod val="170000"/>
              </a:schemeClr>
            </a:gs>
            <a:gs pos="70000">
              <a:schemeClr val="accent3">
                <a:hueOff val="-1199995"/>
                <a:satOff val="36283"/>
                <a:lumOff val="6274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-1199995"/>
                <a:satOff val="36283"/>
                <a:lumOff val="6274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-1199995"/>
              <a:satOff val="36283"/>
              <a:lumOff val="6274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0" y="4449821"/>
        <a:ext cx="791230" cy="339098"/>
      </dsp:txXfrm>
    </dsp:sp>
    <dsp:sp modelId="{1FE79FEB-6B70-480C-A525-000B7688B8DF}">
      <dsp:nvSpPr>
        <dsp:cNvPr id="0" name=""/>
        <dsp:cNvSpPr/>
      </dsp:nvSpPr>
      <dsp:spPr>
        <a:xfrm rot="5400000">
          <a:off x="4204722" y="640713"/>
          <a:ext cx="734713" cy="75616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-1199995"/>
              <a:satOff val="36283"/>
              <a:lumOff val="6274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Basmakalıp davranışlar ve mannerizmler içinde olma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791230" y="4090071"/>
        <a:ext cx="7525831" cy="66298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FF8E8B-E641-48BD-AB37-9DCDCDF881CB}">
      <dsp:nvSpPr>
        <dsp:cNvPr id="0" name=""/>
        <dsp:cNvSpPr/>
      </dsp:nvSpPr>
      <dsp:spPr>
        <a:xfrm rot="5400000">
          <a:off x="-169549" y="169590"/>
          <a:ext cx="1130328" cy="791230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0" y="395656"/>
        <a:ext cx="791230" cy="339098"/>
      </dsp:txXfrm>
    </dsp:sp>
    <dsp:sp modelId="{0954E016-0D22-4611-81A7-DA99FE81D5D1}">
      <dsp:nvSpPr>
        <dsp:cNvPr id="0" name=""/>
        <dsp:cNvSpPr/>
      </dsp:nvSpPr>
      <dsp:spPr>
        <a:xfrm rot="5400000">
          <a:off x="4204722" y="-3413450"/>
          <a:ext cx="734713" cy="75616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El-kol hareketleri, yüz yüze gelme, alınan vücut konumu, yüz ifadesi gibi sözel olmayan davranışlarda bozulma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791230" y="35908"/>
        <a:ext cx="7525831" cy="662981"/>
      </dsp:txXfrm>
    </dsp:sp>
    <dsp:sp modelId="{033FE023-C3A2-41B0-8D99-09449DA57402}">
      <dsp:nvSpPr>
        <dsp:cNvPr id="0" name=""/>
        <dsp:cNvSpPr/>
      </dsp:nvSpPr>
      <dsp:spPr>
        <a:xfrm rot="5400000">
          <a:off x="-169549" y="1183131"/>
          <a:ext cx="1130328" cy="791230"/>
        </a:xfrm>
        <a:prstGeom prst="chevron">
          <a:avLst/>
        </a:prstGeom>
        <a:gradFill rotWithShape="0">
          <a:gsLst>
            <a:gs pos="0">
              <a:schemeClr val="accent4">
                <a:hueOff val="-443573"/>
                <a:satOff val="-14933"/>
                <a:lumOff val="-3627"/>
                <a:alphaOff val="0"/>
                <a:shade val="15000"/>
                <a:satMod val="180000"/>
              </a:schemeClr>
            </a:gs>
            <a:gs pos="50000">
              <a:schemeClr val="accent4">
                <a:hueOff val="-443573"/>
                <a:satOff val="-14933"/>
                <a:lumOff val="-3627"/>
                <a:alphaOff val="0"/>
                <a:shade val="45000"/>
                <a:satMod val="170000"/>
              </a:schemeClr>
            </a:gs>
            <a:gs pos="70000">
              <a:schemeClr val="accent4">
                <a:hueOff val="-443573"/>
                <a:satOff val="-14933"/>
                <a:lumOff val="-3627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-443573"/>
                <a:satOff val="-14933"/>
                <a:lumOff val="-3627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-443573"/>
              <a:satOff val="-14933"/>
              <a:lumOff val="-3627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0" y="1409197"/>
        <a:ext cx="791230" cy="339098"/>
      </dsp:txXfrm>
    </dsp:sp>
    <dsp:sp modelId="{E0D5666D-DB64-481C-A6BC-27D792160EEF}">
      <dsp:nvSpPr>
        <dsp:cNvPr id="0" name=""/>
        <dsp:cNvSpPr/>
      </dsp:nvSpPr>
      <dsp:spPr>
        <a:xfrm rot="5400000">
          <a:off x="4204722" y="-2399909"/>
          <a:ext cx="734713" cy="75616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3573"/>
              <a:satOff val="-14933"/>
              <a:lumOff val="-3627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Akranlarıyla gelişime uygun ilişkiler geliştirememe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791230" y="1049449"/>
        <a:ext cx="7525831" cy="662981"/>
      </dsp:txXfrm>
    </dsp:sp>
    <dsp:sp modelId="{D4E7A36F-C2B1-48F7-8512-9E16B936F688}">
      <dsp:nvSpPr>
        <dsp:cNvPr id="0" name=""/>
        <dsp:cNvSpPr/>
      </dsp:nvSpPr>
      <dsp:spPr>
        <a:xfrm rot="5400000">
          <a:off x="-169549" y="2196672"/>
          <a:ext cx="1130328" cy="791230"/>
        </a:xfrm>
        <a:prstGeom prst="chevron">
          <a:avLst/>
        </a:prstGeom>
        <a:gradFill rotWithShape="0">
          <a:gsLst>
            <a:gs pos="0">
              <a:schemeClr val="accent4">
                <a:hueOff val="-887145"/>
                <a:satOff val="-29867"/>
                <a:lumOff val="-7255"/>
                <a:alphaOff val="0"/>
                <a:shade val="15000"/>
                <a:satMod val="180000"/>
              </a:schemeClr>
            </a:gs>
            <a:gs pos="50000">
              <a:schemeClr val="accent4">
                <a:hueOff val="-887145"/>
                <a:satOff val="-29867"/>
                <a:lumOff val="-7255"/>
                <a:alphaOff val="0"/>
                <a:shade val="45000"/>
                <a:satMod val="170000"/>
              </a:schemeClr>
            </a:gs>
            <a:gs pos="70000">
              <a:schemeClr val="accent4">
                <a:hueOff val="-887145"/>
                <a:satOff val="-29867"/>
                <a:lumOff val="-7255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-887145"/>
                <a:satOff val="-29867"/>
                <a:lumOff val="-7255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-887145"/>
              <a:satOff val="-29867"/>
              <a:lumOff val="-7255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0" y="2422738"/>
        <a:ext cx="791230" cy="339098"/>
      </dsp:txXfrm>
    </dsp:sp>
    <dsp:sp modelId="{B87E8189-164C-4AF8-83C7-1443967A53AF}">
      <dsp:nvSpPr>
        <dsp:cNvPr id="0" name=""/>
        <dsp:cNvSpPr/>
      </dsp:nvSpPr>
      <dsp:spPr>
        <a:xfrm rot="5400000">
          <a:off x="4204722" y="-1386368"/>
          <a:ext cx="734713" cy="75616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887145"/>
              <a:satOff val="-29867"/>
              <a:lumOff val="-7255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Toplumsal uyum sorunları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791230" y="2062990"/>
        <a:ext cx="7525831" cy="662981"/>
      </dsp:txXfrm>
    </dsp:sp>
    <dsp:sp modelId="{5921C8A5-7EBB-4BA4-BD6B-92D5D6C2916F}">
      <dsp:nvSpPr>
        <dsp:cNvPr id="0" name=""/>
        <dsp:cNvSpPr/>
      </dsp:nvSpPr>
      <dsp:spPr>
        <a:xfrm rot="5400000">
          <a:off x="-169549" y="3210214"/>
          <a:ext cx="1130328" cy="791230"/>
        </a:xfrm>
        <a:prstGeom prst="chevron">
          <a:avLst/>
        </a:prstGeom>
        <a:gradFill rotWithShape="0">
          <a:gsLst>
            <a:gs pos="0">
              <a:schemeClr val="accent4">
                <a:hueOff val="-1330718"/>
                <a:satOff val="-44800"/>
                <a:lumOff val="-10882"/>
                <a:alphaOff val="0"/>
                <a:shade val="15000"/>
                <a:satMod val="180000"/>
              </a:schemeClr>
            </a:gs>
            <a:gs pos="50000">
              <a:schemeClr val="accent4">
                <a:hueOff val="-1330718"/>
                <a:satOff val="-44800"/>
                <a:lumOff val="-10882"/>
                <a:alphaOff val="0"/>
                <a:shade val="45000"/>
                <a:satMod val="170000"/>
              </a:schemeClr>
            </a:gs>
            <a:gs pos="70000">
              <a:schemeClr val="accent4">
                <a:hueOff val="-1330718"/>
                <a:satOff val="-44800"/>
                <a:lumOff val="-10882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-1330718"/>
                <a:satOff val="-44800"/>
                <a:lumOff val="-10882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-1330718"/>
              <a:satOff val="-44800"/>
              <a:lumOff val="-10882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0" y="3436280"/>
        <a:ext cx="791230" cy="339098"/>
      </dsp:txXfrm>
    </dsp:sp>
    <dsp:sp modelId="{0CED3088-40CC-49C3-8BDC-92ACD1C1070E}">
      <dsp:nvSpPr>
        <dsp:cNvPr id="0" name=""/>
        <dsp:cNvSpPr/>
      </dsp:nvSpPr>
      <dsp:spPr>
        <a:xfrm rot="5400000">
          <a:off x="4204722" y="-372827"/>
          <a:ext cx="734713" cy="75616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1330718"/>
              <a:satOff val="-44800"/>
              <a:lumOff val="-10882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Gündelik işlere, törenlere alışılmışın dışında sıkı sıkıya uyma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791230" y="3076531"/>
        <a:ext cx="7525831" cy="662981"/>
      </dsp:txXfrm>
    </dsp:sp>
    <dsp:sp modelId="{BA18E0A8-F6F5-48C2-86B6-5B14519E278B}">
      <dsp:nvSpPr>
        <dsp:cNvPr id="0" name=""/>
        <dsp:cNvSpPr/>
      </dsp:nvSpPr>
      <dsp:spPr>
        <a:xfrm rot="5400000">
          <a:off x="-169549" y="4223755"/>
          <a:ext cx="1130328" cy="791230"/>
        </a:xfrm>
        <a:prstGeom prst="chevron">
          <a:avLst/>
        </a:prstGeom>
        <a:gradFill rotWithShape="0">
          <a:gsLst>
            <a:gs pos="0">
              <a:schemeClr val="accent4">
                <a:hueOff val="-1774290"/>
                <a:satOff val="-59734"/>
                <a:lumOff val="-14510"/>
                <a:alphaOff val="0"/>
                <a:shade val="15000"/>
                <a:satMod val="180000"/>
              </a:schemeClr>
            </a:gs>
            <a:gs pos="50000">
              <a:schemeClr val="accent4">
                <a:hueOff val="-1774290"/>
                <a:satOff val="-59734"/>
                <a:lumOff val="-14510"/>
                <a:alphaOff val="0"/>
                <a:shade val="45000"/>
                <a:satMod val="170000"/>
              </a:schemeClr>
            </a:gs>
            <a:gs pos="70000">
              <a:schemeClr val="accent4">
                <a:hueOff val="-1774290"/>
                <a:satOff val="-59734"/>
                <a:lumOff val="-1451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-1774290"/>
                <a:satOff val="-59734"/>
                <a:lumOff val="-1451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-1774290"/>
              <a:satOff val="-59734"/>
              <a:lumOff val="-1451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0" y="4449821"/>
        <a:ext cx="791230" cy="339098"/>
      </dsp:txXfrm>
    </dsp:sp>
    <dsp:sp modelId="{1FE79FEB-6B70-480C-A525-000B7688B8DF}">
      <dsp:nvSpPr>
        <dsp:cNvPr id="0" name=""/>
        <dsp:cNvSpPr/>
      </dsp:nvSpPr>
      <dsp:spPr>
        <a:xfrm rot="5400000">
          <a:off x="4204722" y="640713"/>
          <a:ext cx="734713" cy="75616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1774290"/>
              <a:satOff val="-59734"/>
              <a:lumOff val="-1451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Basmakalıp davranışlar ve olağandışı davranışlar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791230" y="4090071"/>
        <a:ext cx="7525831" cy="66298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FF8E8B-E641-48BD-AB37-9DCDCDF881CB}">
      <dsp:nvSpPr>
        <dsp:cNvPr id="0" name=""/>
        <dsp:cNvSpPr/>
      </dsp:nvSpPr>
      <dsp:spPr>
        <a:xfrm rot="5400000">
          <a:off x="-169549" y="169590"/>
          <a:ext cx="1130328" cy="791230"/>
        </a:xfrm>
        <a:prstGeom prst="chevron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shade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shade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0" y="395656"/>
        <a:ext cx="791230" cy="339098"/>
      </dsp:txXfrm>
    </dsp:sp>
    <dsp:sp modelId="{0954E016-0D22-4611-81A7-DA99FE81D5D1}">
      <dsp:nvSpPr>
        <dsp:cNvPr id="0" name=""/>
        <dsp:cNvSpPr/>
      </dsp:nvSpPr>
      <dsp:spPr>
        <a:xfrm rot="5400000">
          <a:off x="4204722" y="-3413450"/>
          <a:ext cx="734713" cy="75616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Sözel ve sözel olmayan iletişim becerilerinde güçlük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791230" y="35908"/>
        <a:ext cx="7525831" cy="662981"/>
      </dsp:txXfrm>
    </dsp:sp>
    <dsp:sp modelId="{033FE023-C3A2-41B0-8D99-09449DA57402}">
      <dsp:nvSpPr>
        <dsp:cNvPr id="0" name=""/>
        <dsp:cNvSpPr/>
      </dsp:nvSpPr>
      <dsp:spPr>
        <a:xfrm rot="5400000">
          <a:off x="-169549" y="1183131"/>
          <a:ext cx="1130328" cy="791230"/>
        </a:xfrm>
        <a:prstGeom prst="chevron">
          <a:avLst/>
        </a:prstGeom>
        <a:gradFill rotWithShape="0">
          <a:gsLst>
            <a:gs pos="0">
              <a:schemeClr val="accent1">
                <a:shade val="50000"/>
                <a:hueOff val="40596"/>
                <a:satOff val="-1003"/>
                <a:lumOff val="16080"/>
                <a:alphaOff val="0"/>
                <a:shade val="15000"/>
                <a:satMod val="180000"/>
              </a:schemeClr>
            </a:gs>
            <a:gs pos="50000">
              <a:schemeClr val="accent1">
                <a:shade val="50000"/>
                <a:hueOff val="40596"/>
                <a:satOff val="-1003"/>
                <a:lumOff val="16080"/>
                <a:alphaOff val="0"/>
                <a:shade val="45000"/>
                <a:satMod val="170000"/>
              </a:schemeClr>
            </a:gs>
            <a:gs pos="70000">
              <a:schemeClr val="accent1">
                <a:shade val="50000"/>
                <a:hueOff val="40596"/>
                <a:satOff val="-1003"/>
                <a:lumOff val="1608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shade val="50000"/>
                <a:hueOff val="40596"/>
                <a:satOff val="-1003"/>
                <a:lumOff val="1608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shade val="50000"/>
              <a:hueOff val="40596"/>
              <a:satOff val="-1003"/>
              <a:lumOff val="1608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0" y="1409197"/>
        <a:ext cx="791230" cy="339098"/>
      </dsp:txXfrm>
    </dsp:sp>
    <dsp:sp modelId="{E0D5666D-DB64-481C-A6BC-27D792160EEF}">
      <dsp:nvSpPr>
        <dsp:cNvPr id="0" name=""/>
        <dsp:cNvSpPr/>
      </dsp:nvSpPr>
      <dsp:spPr>
        <a:xfrm rot="5400000">
          <a:off x="4204722" y="-2399909"/>
          <a:ext cx="734713" cy="75616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50000"/>
              <a:hueOff val="40596"/>
              <a:satOff val="-1003"/>
              <a:lumOff val="1608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Otistik bozukluk için tanı ölçütünü karşılamayan klinik görünümler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791230" y="1049449"/>
        <a:ext cx="7525831" cy="662981"/>
      </dsp:txXfrm>
    </dsp:sp>
    <dsp:sp modelId="{D4E7A36F-C2B1-48F7-8512-9E16B936F688}">
      <dsp:nvSpPr>
        <dsp:cNvPr id="0" name=""/>
        <dsp:cNvSpPr/>
      </dsp:nvSpPr>
      <dsp:spPr>
        <a:xfrm rot="5400000">
          <a:off x="-169549" y="2196672"/>
          <a:ext cx="1130328" cy="791230"/>
        </a:xfrm>
        <a:prstGeom prst="chevron">
          <a:avLst/>
        </a:prstGeom>
        <a:gradFill rotWithShape="0">
          <a:gsLst>
            <a:gs pos="0">
              <a:schemeClr val="accent1">
                <a:shade val="50000"/>
                <a:hueOff val="81191"/>
                <a:satOff val="-2006"/>
                <a:lumOff val="32159"/>
                <a:alphaOff val="0"/>
                <a:shade val="15000"/>
                <a:satMod val="180000"/>
              </a:schemeClr>
            </a:gs>
            <a:gs pos="50000">
              <a:schemeClr val="accent1">
                <a:shade val="50000"/>
                <a:hueOff val="81191"/>
                <a:satOff val="-2006"/>
                <a:lumOff val="32159"/>
                <a:alphaOff val="0"/>
                <a:shade val="45000"/>
                <a:satMod val="170000"/>
              </a:schemeClr>
            </a:gs>
            <a:gs pos="70000">
              <a:schemeClr val="accent1">
                <a:shade val="50000"/>
                <a:hueOff val="81191"/>
                <a:satOff val="-2006"/>
                <a:lumOff val="32159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shade val="50000"/>
                <a:hueOff val="81191"/>
                <a:satOff val="-2006"/>
                <a:lumOff val="32159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shade val="50000"/>
              <a:hueOff val="81191"/>
              <a:satOff val="-2006"/>
              <a:lumOff val="32159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0" y="2422738"/>
        <a:ext cx="791230" cy="339098"/>
      </dsp:txXfrm>
    </dsp:sp>
    <dsp:sp modelId="{B87E8189-164C-4AF8-83C7-1443967A53AF}">
      <dsp:nvSpPr>
        <dsp:cNvPr id="0" name=""/>
        <dsp:cNvSpPr/>
      </dsp:nvSpPr>
      <dsp:spPr>
        <a:xfrm rot="5400000">
          <a:off x="4204722" y="-1386368"/>
          <a:ext cx="734713" cy="75616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50000"/>
              <a:hueOff val="81191"/>
              <a:satOff val="-2006"/>
              <a:lumOff val="32159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Toplumsal uyum sorunları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791230" y="2062990"/>
        <a:ext cx="7525831" cy="662981"/>
      </dsp:txXfrm>
    </dsp:sp>
    <dsp:sp modelId="{5921C8A5-7EBB-4BA4-BD6B-92D5D6C2916F}">
      <dsp:nvSpPr>
        <dsp:cNvPr id="0" name=""/>
        <dsp:cNvSpPr/>
      </dsp:nvSpPr>
      <dsp:spPr>
        <a:xfrm rot="5400000">
          <a:off x="-169549" y="3210214"/>
          <a:ext cx="1130328" cy="791230"/>
        </a:xfrm>
        <a:prstGeom prst="chevron">
          <a:avLst/>
        </a:prstGeom>
        <a:gradFill rotWithShape="0">
          <a:gsLst>
            <a:gs pos="0">
              <a:schemeClr val="accent1">
                <a:shade val="50000"/>
                <a:hueOff val="81191"/>
                <a:satOff val="-2006"/>
                <a:lumOff val="32159"/>
                <a:alphaOff val="0"/>
                <a:shade val="15000"/>
                <a:satMod val="180000"/>
              </a:schemeClr>
            </a:gs>
            <a:gs pos="50000">
              <a:schemeClr val="accent1">
                <a:shade val="50000"/>
                <a:hueOff val="81191"/>
                <a:satOff val="-2006"/>
                <a:lumOff val="32159"/>
                <a:alphaOff val="0"/>
                <a:shade val="45000"/>
                <a:satMod val="170000"/>
              </a:schemeClr>
            </a:gs>
            <a:gs pos="70000">
              <a:schemeClr val="accent1">
                <a:shade val="50000"/>
                <a:hueOff val="81191"/>
                <a:satOff val="-2006"/>
                <a:lumOff val="32159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shade val="50000"/>
                <a:hueOff val="81191"/>
                <a:satOff val="-2006"/>
                <a:lumOff val="32159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shade val="50000"/>
              <a:hueOff val="81191"/>
              <a:satOff val="-2006"/>
              <a:lumOff val="32159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0" y="3436280"/>
        <a:ext cx="791230" cy="339098"/>
      </dsp:txXfrm>
    </dsp:sp>
    <dsp:sp modelId="{0CED3088-40CC-49C3-8BDC-92ACD1C1070E}">
      <dsp:nvSpPr>
        <dsp:cNvPr id="0" name=""/>
        <dsp:cNvSpPr/>
      </dsp:nvSpPr>
      <dsp:spPr>
        <a:xfrm rot="5400000">
          <a:off x="4204722" y="-372827"/>
          <a:ext cx="734713" cy="75616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50000"/>
              <a:hueOff val="81191"/>
              <a:satOff val="-2006"/>
              <a:lumOff val="32159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Başka türlü adlandırılamayan yaygın gelişimsel bir bozukluk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791230" y="3076531"/>
        <a:ext cx="7525831" cy="662981"/>
      </dsp:txXfrm>
    </dsp:sp>
    <dsp:sp modelId="{BA18E0A8-F6F5-48C2-86B6-5B14519E278B}">
      <dsp:nvSpPr>
        <dsp:cNvPr id="0" name=""/>
        <dsp:cNvSpPr/>
      </dsp:nvSpPr>
      <dsp:spPr>
        <a:xfrm rot="5400000">
          <a:off x="-169549" y="4223755"/>
          <a:ext cx="1130328" cy="791230"/>
        </a:xfrm>
        <a:prstGeom prst="chevron">
          <a:avLst/>
        </a:prstGeom>
        <a:gradFill rotWithShape="0">
          <a:gsLst>
            <a:gs pos="0">
              <a:schemeClr val="accent1">
                <a:shade val="50000"/>
                <a:hueOff val="40596"/>
                <a:satOff val="-1003"/>
                <a:lumOff val="16080"/>
                <a:alphaOff val="0"/>
                <a:shade val="15000"/>
                <a:satMod val="180000"/>
              </a:schemeClr>
            </a:gs>
            <a:gs pos="50000">
              <a:schemeClr val="accent1">
                <a:shade val="50000"/>
                <a:hueOff val="40596"/>
                <a:satOff val="-1003"/>
                <a:lumOff val="16080"/>
                <a:alphaOff val="0"/>
                <a:shade val="45000"/>
                <a:satMod val="170000"/>
              </a:schemeClr>
            </a:gs>
            <a:gs pos="70000">
              <a:schemeClr val="accent1">
                <a:shade val="50000"/>
                <a:hueOff val="40596"/>
                <a:satOff val="-1003"/>
                <a:lumOff val="1608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shade val="50000"/>
                <a:hueOff val="40596"/>
                <a:satOff val="-1003"/>
                <a:lumOff val="1608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shade val="50000"/>
              <a:hueOff val="40596"/>
              <a:satOff val="-1003"/>
              <a:lumOff val="1608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0" y="4449821"/>
        <a:ext cx="791230" cy="339098"/>
      </dsp:txXfrm>
    </dsp:sp>
    <dsp:sp modelId="{1FE79FEB-6B70-480C-A525-000B7688B8DF}">
      <dsp:nvSpPr>
        <dsp:cNvPr id="0" name=""/>
        <dsp:cNvSpPr/>
      </dsp:nvSpPr>
      <dsp:spPr>
        <a:xfrm rot="5400000">
          <a:off x="4204722" y="640713"/>
          <a:ext cx="734713" cy="75616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50000"/>
              <a:hueOff val="40596"/>
              <a:satOff val="-1003"/>
              <a:lumOff val="1608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Basmakalıp davranışlar ve olağandışı davranışlar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791230" y="4090071"/>
        <a:ext cx="7525831" cy="66298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B040B9-064D-424A-905A-A4B39B63C433}">
      <dsp:nvSpPr>
        <dsp:cNvPr id="0" name=""/>
        <dsp:cNvSpPr/>
      </dsp:nvSpPr>
      <dsp:spPr>
        <a:xfrm rot="5400000">
          <a:off x="5323641" y="-2129872"/>
          <a:ext cx="956834" cy="5460761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DNA, otizmin sorumlusu olarak görülebilmektedir. Fakat otizmin tek başına nedeni olamamaktadır.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3071678" y="168800"/>
        <a:ext cx="5414052" cy="863416"/>
      </dsp:txXfrm>
    </dsp:sp>
    <dsp:sp modelId="{F3E8A941-5BE0-4174-9A37-619CC16BC12E}">
      <dsp:nvSpPr>
        <dsp:cNvPr id="0" name=""/>
        <dsp:cNvSpPr/>
      </dsp:nvSpPr>
      <dsp:spPr>
        <a:xfrm>
          <a:off x="0" y="2486"/>
          <a:ext cx="3071678" cy="1196043"/>
        </a:xfrm>
        <a:prstGeom prst="dodecag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GENETİK FAKTÖR</a:t>
          </a:r>
          <a:endParaRPr lang="tr-TR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11548" y="162734"/>
        <a:ext cx="2248582" cy="875547"/>
      </dsp:txXfrm>
    </dsp:sp>
    <dsp:sp modelId="{7EA35DE4-027D-40A5-A115-1481C9BEDBF0}">
      <dsp:nvSpPr>
        <dsp:cNvPr id="0" name=""/>
        <dsp:cNvSpPr/>
      </dsp:nvSpPr>
      <dsp:spPr>
        <a:xfrm rot="5400000">
          <a:off x="5323641" y="-874027"/>
          <a:ext cx="956834" cy="5460761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Beynin sinirsel-kimya yapısında anormallikler oluşu, beyincik, motor kontrol, denge ve bilişsel işlevlerle ilgilidir.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3071678" y="1424645"/>
        <a:ext cx="5414052" cy="863416"/>
      </dsp:txXfrm>
    </dsp:sp>
    <dsp:sp modelId="{68619774-89C7-4D98-A2FC-61931EF75748}">
      <dsp:nvSpPr>
        <dsp:cNvPr id="0" name=""/>
        <dsp:cNvSpPr/>
      </dsp:nvSpPr>
      <dsp:spPr>
        <a:xfrm>
          <a:off x="0" y="1258331"/>
          <a:ext cx="3071678" cy="1196043"/>
        </a:xfrm>
        <a:prstGeom prst="dodecag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BEYİN İŞLEVLERİNDE ANORMALLİKLER</a:t>
          </a:r>
          <a:endParaRPr lang="tr-TR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11548" y="1418579"/>
        <a:ext cx="2248582" cy="875547"/>
      </dsp:txXfrm>
    </dsp:sp>
    <dsp:sp modelId="{F5D9C55E-470B-4C07-AEA5-DB3C67E2F6BF}">
      <dsp:nvSpPr>
        <dsp:cNvPr id="0" name=""/>
        <dsp:cNvSpPr/>
      </dsp:nvSpPr>
      <dsp:spPr>
        <a:xfrm rot="5400000">
          <a:off x="5210142" y="381817"/>
          <a:ext cx="1183833" cy="5460761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İlk inanış olarak otizmin nedeni ailenin çocuğun bakımını </a:t>
          </a:r>
          <a:r>
            <a:rPr lang="tr-TR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suistimal</a:t>
          </a: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ve ihmali yer alırken günümüzde doğru olmadığı, çevrenin semptomları etkilediği görülmüştür.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3071678" y="2578071"/>
        <a:ext cx="5402971" cy="1068253"/>
      </dsp:txXfrm>
    </dsp:sp>
    <dsp:sp modelId="{7E3550A1-957B-4D7C-8304-9743A4330755}">
      <dsp:nvSpPr>
        <dsp:cNvPr id="0" name=""/>
        <dsp:cNvSpPr/>
      </dsp:nvSpPr>
      <dsp:spPr>
        <a:xfrm>
          <a:off x="0" y="2514177"/>
          <a:ext cx="3071678" cy="1196043"/>
        </a:xfrm>
        <a:prstGeom prst="dodecag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ÇEVRESEL FAKTÖRLER</a:t>
          </a:r>
          <a:endParaRPr lang="tr-TR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11548" y="2674425"/>
        <a:ext cx="2248582" cy="875547"/>
      </dsp:txXfrm>
    </dsp:sp>
    <dsp:sp modelId="{AA8CE8C0-0A16-4C1B-8882-EB23A1BB7CA6}">
      <dsp:nvSpPr>
        <dsp:cNvPr id="0" name=""/>
        <dsp:cNvSpPr/>
      </dsp:nvSpPr>
      <dsp:spPr>
        <a:xfrm rot="5400000">
          <a:off x="5323641" y="1637662"/>
          <a:ext cx="956834" cy="5460761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Özellikle kızamık, kabakulak gibi aşılar otizmle ilişki göstermektedir. Ancak bazı araştırmacılar bunu yalanlamaktadır.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3071678" y="3936335"/>
        <a:ext cx="5414052" cy="863416"/>
      </dsp:txXfrm>
    </dsp:sp>
    <dsp:sp modelId="{9C96E3B4-34E6-4166-97FD-3A7C1FBDDDCD}">
      <dsp:nvSpPr>
        <dsp:cNvPr id="0" name=""/>
        <dsp:cNvSpPr/>
      </dsp:nvSpPr>
      <dsp:spPr>
        <a:xfrm>
          <a:off x="0" y="3770022"/>
          <a:ext cx="3071678" cy="1196043"/>
        </a:xfrm>
        <a:prstGeom prst="dodecag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AŞILAR</a:t>
          </a:r>
          <a:endParaRPr lang="tr-TR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11548" y="3930270"/>
        <a:ext cx="2248582" cy="87554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B57327-239F-460B-9897-0425F3F97106}">
      <dsp:nvSpPr>
        <dsp:cNvPr id="0" name=""/>
        <dsp:cNvSpPr/>
      </dsp:nvSpPr>
      <dsp:spPr>
        <a:xfrm rot="16200000">
          <a:off x="-1307121" y="1307976"/>
          <a:ext cx="4840311" cy="2224358"/>
        </a:xfrm>
        <a:prstGeom prst="flowChartManualOperation">
          <a:avLst/>
        </a:prstGeom>
        <a:gradFill rotWithShape="0">
          <a:gsLst>
            <a:gs pos="0">
              <a:schemeClr val="accent3">
                <a:shade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shade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shade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shade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Çoğunda değişik düzeylerde zihinsel yetersizlikler görülmektedir.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855" y="968062"/>
        <a:ext cx="2224358" cy="2904187"/>
      </dsp:txXfrm>
    </dsp:sp>
    <dsp:sp modelId="{E36913B0-12EE-42D1-8993-808F7986D7A7}">
      <dsp:nvSpPr>
        <dsp:cNvPr id="0" name=""/>
        <dsp:cNvSpPr/>
      </dsp:nvSpPr>
      <dsp:spPr>
        <a:xfrm rot="16200000">
          <a:off x="1084064" y="1307976"/>
          <a:ext cx="4840311" cy="2224358"/>
        </a:xfrm>
        <a:prstGeom prst="flowChartManualOperation">
          <a:avLst/>
        </a:prstGeom>
        <a:gradFill rotWithShape="0">
          <a:gsLst>
            <a:gs pos="0">
              <a:schemeClr val="accent3">
                <a:shade val="50000"/>
                <a:hueOff val="42383"/>
                <a:satOff val="13981"/>
                <a:lumOff val="24147"/>
                <a:alphaOff val="0"/>
                <a:shade val="15000"/>
                <a:satMod val="180000"/>
              </a:schemeClr>
            </a:gs>
            <a:gs pos="50000">
              <a:schemeClr val="accent3">
                <a:shade val="50000"/>
                <a:hueOff val="42383"/>
                <a:satOff val="13981"/>
                <a:lumOff val="24147"/>
                <a:alphaOff val="0"/>
                <a:shade val="45000"/>
                <a:satMod val="170000"/>
              </a:schemeClr>
            </a:gs>
            <a:gs pos="70000">
              <a:schemeClr val="accent3">
                <a:shade val="50000"/>
                <a:hueOff val="42383"/>
                <a:satOff val="13981"/>
                <a:lumOff val="24147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shade val="50000"/>
                <a:hueOff val="42383"/>
                <a:satOff val="13981"/>
                <a:lumOff val="24147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Zihinsel olarak başkalarını anlamada, sohbetlere katılmada zorluk çekmektedirler.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2392040" y="968062"/>
        <a:ext cx="2224358" cy="2904187"/>
      </dsp:txXfrm>
    </dsp:sp>
    <dsp:sp modelId="{21F73E43-F587-49B8-85BD-D1CA70A97DB4}">
      <dsp:nvSpPr>
        <dsp:cNvPr id="0" name=""/>
        <dsp:cNvSpPr/>
      </dsp:nvSpPr>
      <dsp:spPr>
        <a:xfrm rot="16200000">
          <a:off x="3475249" y="1307976"/>
          <a:ext cx="4840311" cy="2224358"/>
        </a:xfrm>
        <a:prstGeom prst="flowChartManualOperation">
          <a:avLst/>
        </a:prstGeom>
        <a:gradFill rotWithShape="0">
          <a:gsLst>
            <a:gs pos="0">
              <a:schemeClr val="accent3">
                <a:shade val="50000"/>
                <a:hueOff val="42383"/>
                <a:satOff val="13981"/>
                <a:lumOff val="24147"/>
                <a:alphaOff val="0"/>
                <a:shade val="15000"/>
                <a:satMod val="180000"/>
              </a:schemeClr>
            </a:gs>
            <a:gs pos="50000">
              <a:schemeClr val="accent3">
                <a:shade val="50000"/>
                <a:hueOff val="42383"/>
                <a:satOff val="13981"/>
                <a:lumOff val="24147"/>
                <a:alphaOff val="0"/>
                <a:shade val="45000"/>
                <a:satMod val="170000"/>
              </a:schemeClr>
            </a:gs>
            <a:gs pos="70000">
              <a:schemeClr val="accent3">
                <a:shade val="50000"/>
                <a:hueOff val="42383"/>
                <a:satOff val="13981"/>
                <a:lumOff val="24147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shade val="50000"/>
                <a:hueOff val="42383"/>
                <a:satOff val="13981"/>
                <a:lumOff val="24147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Motivasyonun olumsuz etkilenmesi en sık görülen bilişsel ve akademik özelliktir.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4783225" y="968062"/>
        <a:ext cx="2224358" cy="290418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B57327-239F-460B-9897-0425F3F97106}">
      <dsp:nvSpPr>
        <dsp:cNvPr id="0" name=""/>
        <dsp:cNvSpPr/>
      </dsp:nvSpPr>
      <dsp:spPr>
        <a:xfrm rot="16200000">
          <a:off x="-729558" y="733065"/>
          <a:ext cx="4840311" cy="3374180"/>
        </a:xfrm>
        <a:prstGeom prst="wedgeEllipseCallou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alpha val="9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alpha val="9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Dil gelişiminde gecikme, dili iletişim amaçlı kullanamama, etkileşim kurmada güçlük, iletişimi başlatma ve sürdürmede güçlük.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497644" y="708847"/>
        <a:ext cx="2385906" cy="3422617"/>
      </dsp:txXfrm>
    </dsp:sp>
    <dsp:sp modelId="{E36913B0-12EE-42D1-8993-808F7986D7A7}">
      <dsp:nvSpPr>
        <dsp:cNvPr id="0" name=""/>
        <dsp:cNvSpPr/>
      </dsp:nvSpPr>
      <dsp:spPr>
        <a:xfrm rot="16200000">
          <a:off x="2897686" y="733065"/>
          <a:ext cx="4840311" cy="3374180"/>
        </a:xfrm>
        <a:prstGeom prst="wedgeEllipseCallou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40000"/>
                <a:shade val="15000"/>
                <a:satMod val="180000"/>
              </a:schemeClr>
            </a:gs>
            <a:gs pos="50000">
              <a:schemeClr val="accent2">
                <a:alpha val="90000"/>
                <a:hueOff val="0"/>
                <a:satOff val="0"/>
                <a:lumOff val="0"/>
                <a:alphaOff val="-40000"/>
                <a:shade val="45000"/>
                <a:satMod val="170000"/>
              </a:schemeClr>
            </a:gs>
            <a:gs pos="70000">
              <a:schemeClr val="accent2">
                <a:alpha val="90000"/>
                <a:hueOff val="0"/>
                <a:satOff val="0"/>
                <a:lumOff val="0"/>
                <a:alphaOff val="-40000"/>
                <a:tint val="99000"/>
                <a:shade val="65000"/>
                <a:satMod val="155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4000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Ekolali (</a:t>
          </a:r>
          <a:r>
            <a:rPr lang="tr-TR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Stereotipik</a:t>
          </a: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ve tekrarlayan sözel ifade kullanımı), sohbet becerilerinde yetersizlik, sözel olmayan dili algılamada güçlük, zamirleri yerinde kullanama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4124888" y="708847"/>
        <a:ext cx="2385906" cy="34226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11/layout/ConvergingText">
  <dgm:title val="Birleşen Metin"/>
  <dgm:desc val="Bir bütün halinde birleşen birden çok adımı veya parçayı göstermek için kullanın. Metin içeren tek bir 1. Düzey şekil ve en fazla beş 2. Düzey şekil ile sınırlıdır."/>
  <dgm:catLst>
    <dgm:cat type="process" pri="6500"/>
    <dgm:cat type="officeonline" pri="5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clrData>
  <dgm:layoutNode name="Name0">
    <dgm:varLst>
      <dgm:chMax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vertAlign" val="mid"/>
          <dgm:param type="nodeVertAlign" val="mid"/>
          <dgm:param type="horzAlign" val="ctr"/>
        </dgm:alg>
      </dgm:if>
      <dgm:else name="Name3">
        <dgm:alg type="lin">
          <dgm:param type="linDir" val="fromR"/>
          <dgm:param type="vertAlign" val="mid"/>
          <dgm:param type="nodeVertAlign" val="mid"/>
          <dgm:param type="horzAlign" val="c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op="equ" val="65"/>
      <dgm:constr type="primFontSz" for="des" forName="Child1" op="equ" val="65"/>
      <dgm:constr type="primFontSz" for="des" forName="Child2" refType="primFontSz" refFor="des" refForName="Child1" op="equ"/>
      <dgm:constr type="primFontSz" for="des" forName="Child3" refType="primFontSz" refFor="des" refForName="Child1" op="equ"/>
      <dgm:constr type="primFontSz" for="des" forName="Child4" refType="primFontSz" refFor="des" refForName="Child1" op="equ"/>
      <dgm:constr type="primFontSz" for="des" forName="Child5" refType="primFontSz" refFor="des" refForName="Child1" op="equ"/>
      <dgm:constr type="primFontSz" for="des" forName="Child1" refType="primFontSz" refFor="des" refForName="Parent" op="lte"/>
      <dgm:constr type="primFontSz" for="des" forName="Child2" refType="primFontSz" refFor="des" refForName="Parent" op="lte"/>
      <dgm:constr type="primFontSz" for="des" forName="Child3" refType="primFontSz" refFor="des" refForName="Parent" op="lte"/>
      <dgm:constr type="primFontSz" for="des" forName="Child4" refType="primFontSz" refFor="des" refForName="Parent" op="lte"/>
      <dgm:constr type="primFontSz" for="des" forName="Child5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w" refFor="ch" refForName="composite" op="equ" fact="0.05"/>
      <dgm:constr type="h" for="ch" forName="sibTrans" refType="w" refFor="ch" refForName="sibTrans" op="equ"/>
    </dgm:constrLst>
    <dgm:forEach name="nodesForEach" axis="ch" ptType="node">
      <dgm:layoutNode name="composite">
        <dgm:choose name="Name4">
          <dgm:if name="Name5" func="var" arg="dir" op="equ" val="norm">
            <dgm:choose name="Name6">
              <dgm:if name="Name7" axis="ch" ptType="node" func="cnt" op="equ" val="0">
                <dgm:alg type="composite">
                  <dgm:param type="ar" val="2.1059"/>
                </dgm:alg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 fact="0.4749"/>
                  <dgm:constr type="h" for="ch" forName="Parent" refType="h"/>
                  <dgm:constr type="l" for="ch" forName="ParentAccent1" refType="w" fact="0.9531"/>
                  <dgm:constr type="t" for="ch" forName="ParentAccent1" refType="h" fact="0.4506"/>
                  <dgm:constr type="w" for="ch" forName="ParentAccent1" refType="w" fact="0.0469"/>
                  <dgm:constr type="h" for="ch" forName="ParentAccent1" refType="h" fact="0.0988"/>
                  <dgm:constr type="l" for="ch" forName="ParentAccent2" refType="w" fact="0.8734"/>
                  <dgm:constr type="t" for="ch" forName="ParentAccent2" refType="h" fact="0.4506"/>
                  <dgm:constr type="w" for="ch" forName="ParentAccent2" refType="w" fact="0.0469"/>
                  <dgm:constr type="h" for="ch" forName="ParentAccent2" refType="h" fact="0.0988"/>
                  <dgm:constr type="l" for="ch" forName="ParentAccent3" refType="w" fact="0.7937"/>
                  <dgm:constr type="t" for="ch" forName="ParentAccent3" refType="h" fact="0.4506"/>
                  <dgm:constr type="w" for="ch" forName="ParentAccent3" refType="w" fact="0.0469"/>
                  <dgm:constr type="h" for="ch" forName="ParentAccent3" refType="h" fact="0.0988"/>
                  <dgm:constr type="l" for="ch" forName="ParentAccent4" refType="w" fact="0.714"/>
                  <dgm:constr type="t" for="ch" forName="ParentAccent4" refType="h" fact="0.4506"/>
                  <dgm:constr type="w" for="ch" forName="ParentAccent4" refType="w" fact="0.0469"/>
                  <dgm:constr type="h" for="ch" forName="ParentAccent4" refType="h" fact="0.0988"/>
                  <dgm:constr type="l" for="ch" forName="ParentAccent5" refType="w" fact="0.6343"/>
                  <dgm:constr type="t" for="ch" forName="ParentAccent5" refType="h" fact="0.4506"/>
                  <dgm:constr type="w" for="ch" forName="ParentAccent5" refType="w" fact="0.0469"/>
                  <dgm:constr type="h" for="ch" forName="ParentAccent5" refType="h" fact="0.0988"/>
                  <dgm:constr type="l" for="ch" forName="ParentAccent6" refType="w" fact="0.5076"/>
                  <dgm:constr type="t" for="ch" forName="ParentAccent6" refType="h" fact="0.4012"/>
                  <dgm:constr type="w" for="ch" forName="ParentAccent6" refType="w" fact="0.0939"/>
                  <dgm:constr type="h" for="ch" forName="ParentAccent6" refType="h" fact="0.1976"/>
                  <dgm:constr type="l" for="ch" forName="ParentAccent7" refType="w" fact="0.8766"/>
                  <dgm:constr type="t" for="ch" forName="ParentAccent7" refType="h" fact="0.2465"/>
                  <dgm:constr type="w" for="ch" forName="ParentAccent7" refType="w" fact="0.0469"/>
                  <dgm:constr type="h" for="ch" forName="ParentAccent7" refType="h" fact="0.0988"/>
                  <dgm:constr type="l" for="ch" forName="ParentAccent8" refType="w" fact="0.8766"/>
                  <dgm:constr type="t" for="ch" forName="ParentAccent8" refType="h" fact="0.6562"/>
                  <dgm:constr type="w" for="ch" forName="ParentAccent8" refType="w" fact="0.0469"/>
                  <dgm:constr type="h" for="ch" forName="ParentAccent8" refType="h" fact="0.0988"/>
                  <dgm:constr type="l" for="ch" forName="ParentAccent9" refType="w" fact="0.9185"/>
                  <dgm:constr type="t" for="ch" forName="ParentAccent9" refType="h" fact="0.3353"/>
                  <dgm:constr type="w" for="ch" forName="ParentAccent9" refType="w" fact="0.0469"/>
                  <dgm:constr type="h" for="ch" forName="ParentAccent9" refType="h" fact="0.0988"/>
                  <dgm:constr type="l" for="ch" forName="ParentAccent10" refType="w" fact="0.9213"/>
                  <dgm:constr type="t" for="ch" forName="ParentAccent10" refType="h" fact="0.5679"/>
                  <dgm:constr type="w" for="ch" forName="ParentAccent10" refType="w" fact="0.0469"/>
                  <dgm:constr type="h" for="ch" forName="ParentAccent10" refType="h" fact="0.0988"/>
                </dgm:constrLst>
              </dgm:if>
              <dgm:if name="Name8" axis="ch" ptType="node" func="cnt" op="equ" val="1">
                <dgm:alg type="composite">
                  <dgm:param type="ar" val="3.4411"/>
                </dgm:alg>
                <dgm:constrLst>
                  <dgm:constr type="l" for="ch" forName="Child1Accent1" refType="w" fact="0.284"/>
                  <dgm:constr type="t" for="ch" forName="Child1Accent1" refType="h" fact="0.4012"/>
                  <dgm:constr type="w" for="ch" forName="Child1Accent1" refType="w" fact="0.0574"/>
                  <dgm:constr type="h" for="ch" forName="Child1Accent1" refType="h" fact="0.1976"/>
                  <dgm:constr type="l" for="ch" forName="Child1Accent2" refType="w" fact="0.2272"/>
                  <dgm:constr type="t" for="ch" forName="Child1Accent2" refType="h" fact="0.4506"/>
                  <dgm:constr type="w" for="ch" forName="Child1Accent2" refType="w" fact="0.0287"/>
                  <dgm:constr type="h" for="ch" forName="Child1Accent2" refType="h" fact="0.0988"/>
                  <dgm:constr type="l" for="ch" forName="Child1Accent3" refType="w" fact="0.1705"/>
                  <dgm:constr type="t" for="ch" forName="Child1Accent3" refType="h" fact="0.4506"/>
                  <dgm:constr type="w" for="ch" forName="Child1Accent3" refType="w" fact="0.0287"/>
                  <dgm:constr type="h" for="ch" forName="Child1Accent3" refType="h" fact="0.0988"/>
                  <dgm:constr type="l" for="ch" forName="Child1Accent4" refType="w" fact="0.1137"/>
                  <dgm:constr type="t" for="ch" forName="Child1Accent4" refType="h" fact="0.4506"/>
                  <dgm:constr type="w" for="ch" forName="Child1Accent4" refType="w" fact="0.0287"/>
                  <dgm:constr type="h" for="ch" forName="Child1Accent4" refType="h" fact="0.0988"/>
                  <dgm:constr type="l" for="ch" forName="Child1Accent5" refType="w" fact="0.057"/>
                  <dgm:constr type="t" for="ch" forName="Child1Accent5" refType="h" fact="0.4506"/>
                  <dgm:constr type="w" for="ch" forName="Child1Accent5" refType="w" fact="0.0287"/>
                  <dgm:constr type="h" for="ch" forName="Child1Accent5" refType="h" fact="0.0988"/>
                  <dgm:constr type="l" for="ch" forName="Child1Accent6" refType="w" fact="0.0002"/>
                  <dgm:constr type="t" for="ch" forName="Child1Accent6" refType="h" fact="0.4506"/>
                  <dgm:constr type="w" for="ch" forName="Child1Accent6" refType="w" fact="0.0287"/>
                  <dgm:constr type="h" for="ch" forName="Child1Accent6" refType="h" fact="0.0988"/>
                  <dgm:constr type="l" for="ch" forName="Child1Accent7" refType="w" fact="0"/>
                  <dgm:constr type="t" for="ch" forName="Child1Accent7" refType="h" fact="0"/>
                  <dgm:constr type="w" for="ch" forName="Child1Accent7" refType="w" fact="0"/>
                  <dgm:constr type="h" for="ch" forName="Child1Accent7" refType="h" fact="0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ParentAccent1" refType="w" fact="0.9713"/>
                  <dgm:constr type="t" for="ch" forName="ParentAccent1" refType="h" fact="0.4506"/>
                  <dgm:constr type="w" for="ch" forName="ParentAccent1" refType="w" fact="0.0287"/>
                  <dgm:constr type="h" for="ch" forName="ParentAccent1" refType="h" fact="0.0988"/>
                  <dgm:constr type="l" for="ch" forName="ParentAccent2" refType="w" fact="0.9187"/>
                  <dgm:constr type="t" for="ch" forName="ParentAccent2" refType="h" fact="0.4506"/>
                  <dgm:constr type="w" for="ch" forName="ParentAccent2" refType="w" fact="0.0287"/>
                  <dgm:constr type="h" for="ch" forName="ParentAccent2" refType="h" fact="0.0988"/>
                  <dgm:constr type="l" for="ch" forName="ParentAccent3" refType="w" fact="0.8661"/>
                  <dgm:constr type="t" for="ch" forName="ParentAccent3" refType="h" fact="0.4506"/>
                  <dgm:constr type="w" for="ch" forName="ParentAccent3" refType="w" fact="0.0287"/>
                  <dgm:constr type="h" for="ch" forName="ParentAccent3" refType="h" fact="0.0988"/>
                  <dgm:constr type="l" for="ch" forName="ParentAccent4" refType="w" fact="0.8136"/>
                  <dgm:constr type="t" for="ch" forName="ParentAccent4" refType="h" fact="0.4506"/>
                  <dgm:constr type="w" for="ch" forName="ParentAccent4" refType="w" fact="0.0287"/>
                  <dgm:constr type="h" for="ch" forName="ParentAccent4" refType="h" fact="0.0988"/>
                  <dgm:constr type="l" for="ch" forName="ParentAccent5" refType="w" fact="0.761"/>
                  <dgm:constr type="t" for="ch" forName="ParentAccent5" refType="h" fact="0.4506"/>
                  <dgm:constr type="w" for="ch" forName="ParentAccent5" refType="w" fact="0.0287"/>
                  <dgm:constr type="h" for="ch" forName="ParentAccent5" refType="h" fact="0.0988"/>
                  <dgm:constr type="l" for="ch" forName="ParentAccent6" refType="w" fact="0.6797"/>
                  <dgm:constr type="t" for="ch" forName="ParentAccent6" refType="h" fact="0.4012"/>
                  <dgm:constr type="w" for="ch" forName="ParentAccent6" refType="w" fact="0.0574"/>
                  <dgm:constr type="h" for="ch" forName="ParentAccent6" refType="h" fact="0.1976"/>
                  <dgm:constr type="l" for="ch" forName="ParentAccent7" refType="w" fact="0.9245"/>
                  <dgm:constr type="t" for="ch" forName="ParentAccent7" refType="h" fact="0.2465"/>
                  <dgm:constr type="w" for="ch" forName="ParentAccent7" refType="w" fact="0.0287"/>
                  <dgm:constr type="h" for="ch" forName="ParentAccent7" refType="h" fact="0.0988"/>
                  <dgm:constr type="l" for="ch" forName="ParentAccent8" refType="w" fact="0.9245"/>
                  <dgm:constr type="t" for="ch" forName="ParentAccent8" refType="h" fact="0.6562"/>
                  <dgm:constr type="w" for="ch" forName="ParentAccent8" refType="w" fact="0.0287"/>
                  <dgm:constr type="h" for="ch" forName="ParentAccent8" refType="h" fact="0.0988"/>
                  <dgm:constr type="l" for="ch" forName="ParentAccent9" refType="w" fact="0.9501"/>
                  <dgm:constr type="t" for="ch" forName="ParentAccent9" refType="h" fact="0.3353"/>
                  <dgm:constr type="w" for="ch" forName="ParentAccent9" refType="w" fact="0.0287"/>
                  <dgm:constr type="h" for="ch" forName="ParentAccent9" refType="h" fact="0.0988"/>
                  <dgm:constr type="l" for="ch" forName="ParentAccent10" refType="w" fact="0.9518"/>
                  <dgm:constr type="t" for="ch" forName="ParentAccent10" refType="h" fact="0.5679"/>
                  <dgm:constr type="w" for="ch" forName="ParentAccent10" refType="w" fact="0.0287"/>
                  <dgm:constr type="h" for="ch" forName="ParentAccent10" refType="h" fact="0.0988"/>
                  <dgm:constr type="l" for="ch" forName="Child1" refType="w" fact="0"/>
                  <dgm:constr type="t" for="ch" forName="Child1" refType="h" fact="0.1978"/>
                  <dgm:constr type="w" for="ch" forName="Child1" refType="w" fact="0.2544"/>
                  <dgm:constr type="h" for="ch" forName="Child1" refType="h" fact="0.2541"/>
                  <dgm:constr type="l" for="ch" forName="Parent" refType="w" fact="0.3653"/>
                  <dgm:constr type="t" for="ch" forName="Parent" refType="h" fact="0"/>
                  <dgm:constr type="w" for="ch" forName="Parent" refType="w" fact="0.2906"/>
                  <dgm:constr type="h" for="ch" forName="Parent" refType="h"/>
                </dgm:constrLst>
              </dgm:if>
              <dgm:if name="Name9" axis="ch" ptType="node" func="cnt" op="equ" val="2">
                <dgm:alg type="composite">
                  <dgm:param type="ar" val="2.1185"/>
                </dgm:alg>
                <dgm:constrLst>
                  <dgm:constr type="l" for="ch" forName="Child1Accent1" refType="w" fact="0.3436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l" for="ch" forName="Child1Accent2" refType="w" fact="0.3068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l" for="ch" forName="Child1Accent3" refType="w" fact="0.245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l" for="ch" forName="Child1Accent4" refType="w" fact="0.1842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l" for="ch" forName="Child1Accent5" refType="w" fact="0.1229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l" for="ch" forName="Child1Accent6" refType="w" fact="0.061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l" for="ch" forName="Child1Accent7" refType="w" fact="0.0002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2Accent1" refType="w" fact="0.3436"/>
                  <dgm:constr type="t" for="ch" forName="Child2Accent1" refType="h" fact="0.8153"/>
                  <dgm:constr type="w" for="ch" forName="Child2Accent1" refType="w" fact="0.0574"/>
                  <dgm:constr type="h" for="ch" forName="Child2Accent1" refType="h" fact="0.1217"/>
                  <dgm:constr type="l" for="ch" forName="Child2Accent2" refType="w" fact="0.3068"/>
                  <dgm:constr type="t" for="ch" forName="Child2Accent2" refType="h" fact="0.9392"/>
                  <dgm:constr type="w" for="ch" forName="Child2Accent2" refType="w" fact="0.0287"/>
                  <dgm:constr type="h" for="ch" forName="Child2Accent2" refType="h" fact="0.0608"/>
                  <dgm:constr type="l" for="ch" forName="Child2Accent3" refType="w" fact="0.2455"/>
                  <dgm:constr type="t" for="ch" forName="Child2Accent3" refType="h" fact="0.9392"/>
                  <dgm:constr type="w" for="ch" forName="Child2Accent3" refType="w" fact="0.0287"/>
                  <dgm:constr type="h" for="ch" forName="Child2Accent3" refType="h" fact="0.0608"/>
                  <dgm:constr type="l" for="ch" forName="Child2Accent4" refType="w" fact="0.1842"/>
                  <dgm:constr type="t" for="ch" forName="Child2Accent4" refType="h" fact="0.9392"/>
                  <dgm:constr type="w" for="ch" forName="Child2Accent4" refType="w" fact="0.0287"/>
                  <dgm:constr type="h" for="ch" forName="Child2Accent4" refType="h" fact="0.0608"/>
                  <dgm:constr type="l" for="ch" forName="Child2Accent5" refType="w" fact="0.1229"/>
                  <dgm:constr type="t" for="ch" forName="Child2Accent5" refType="h" fact="0.9392"/>
                  <dgm:constr type="w" for="ch" forName="Child2Accent5" refType="w" fact="0.0287"/>
                  <dgm:constr type="h" for="ch" forName="Child2Accent5" refType="h" fact="0.0608"/>
                  <dgm:constr type="l" for="ch" forName="Child2Accent6" refType="w" fact="0.0615"/>
                  <dgm:constr type="t" for="ch" forName="Child2Accent6" refType="h" fact="0.9392"/>
                  <dgm:constr type="w" for="ch" forName="Child2Accent6" refType="w" fact="0.0287"/>
                  <dgm:constr type="h" for="ch" forName="Child2Accent6" refType="h" fact="0.0608"/>
                  <dgm:constr type="l" for="ch" forName="Child2Accent7" refType="w" fact="0.0002"/>
                  <dgm:constr type="t" for="ch" forName="Child2Accent7" refType="h" fact="0.9392"/>
                  <dgm:constr type="w" for="ch" forName="Child2Accent7" refType="w" fact="0.0287"/>
                  <dgm:constr type="h" for="ch" forName="Child2Accent7" refType="h" fact="0.0608"/>
                  <dgm:constr type="l" for="ch" forName="ParentAccent1" refType="w" fact="0.9713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l" for="ch" forName="ParentAccent2" refType="w" fact="0.9187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l" for="ch" forName="ParentAccent3" refType="w" fact="0.8661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l" for="ch" forName="ParentAccent4" refType="w" fact="0.8136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l" for="ch" forName="ParentAccent5" refType="w" fact="0.761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l" for="ch" forName="ParentAccent6" refType="w" fact="0.6797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l" for="ch" forName="ParentAccent7" refType="w" fact="0.924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l" for="ch" forName="ParentAccent8" refType="w" fact="0.924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l" for="ch" forName="ParentAccent9" refType="w" fact="0.9501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l" for="ch" forName="ParentAccent10" refType="w" fact="0.9518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l" for="ch" forName="Child2" refType="w" fact="0"/>
                  <dgm:constr type="t" for="ch" forName="Child2" refType="h" fact="0.7822"/>
                  <dgm:constr type="w" for="ch" forName="Child2" refType="w" fact="0.3364"/>
                  <dgm:constr type="h" for="ch" forName="Child2" refType="h" fact="0.1564"/>
                  <dgm:constr type="l" for="ch" forName="Child1" refType="w" fact="0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l" for="ch" forName="Parent" refType="w" fact="0.3653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0" axis="ch" ptType="node" func="cnt" op="equ" val="3">
                <dgm:alg type="composite">
                  <dgm:param type="ar" val="2.1185"/>
                </dgm:alg>
                <dgm:constrLst>
                  <dgm:constr type="l" for="ch" forName="Child1Accent1" refType="w" fact="0.3436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l" for="ch" forName="Child1Accent2" refType="w" fact="0.3068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l" for="ch" forName="Child1Accent3" refType="w" fact="0.245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l" for="ch" forName="Child1Accent4" refType="w" fact="0.1842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l" for="ch" forName="Child1Accent5" refType="w" fact="0.1229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l" for="ch" forName="Child2Accent1" refType="w" fact="0.284"/>
                  <dgm:constr type="t" for="ch" forName="Child2Accent1" refType="h" fact="0.5207"/>
                  <dgm:constr type="w" for="ch" forName="Child2Accent1" refType="w" fact="0.0574"/>
                  <dgm:constr type="h" for="ch" forName="Child2Accent1" refType="h" fact="0.1217"/>
                  <dgm:constr type="l" for="ch" forName="Child2Accent2" refType="w" fact="0.2272"/>
                  <dgm:constr type="t" for="ch" forName="Child2Accent2" refType="h" fact="0.5511"/>
                  <dgm:constr type="w" for="ch" forName="Child2Accent2" refType="w" fact="0.0287"/>
                  <dgm:constr type="h" for="ch" forName="Child2Accent2" refType="h" fact="0.0608"/>
                  <dgm:constr type="l" for="ch" forName="Child2Accent3" refType="w" fact="0.1705"/>
                  <dgm:constr type="t" for="ch" forName="Child2Accent3" refType="h" fact="0.5511"/>
                  <dgm:constr type="w" for="ch" forName="Child2Accent3" refType="w" fact="0.0287"/>
                  <dgm:constr type="h" for="ch" forName="Child2Accent3" refType="h" fact="0.0608"/>
                  <dgm:constr type="l" for="ch" forName="Child2Accent4" refType="w" fact="0.1137"/>
                  <dgm:constr type="t" for="ch" forName="Child2Accent4" refType="h" fact="0.5511"/>
                  <dgm:constr type="w" for="ch" forName="Child2Accent4" refType="w" fact="0.0287"/>
                  <dgm:constr type="h" for="ch" forName="Child2Accent4" refType="h" fact="0.0608"/>
                  <dgm:constr type="l" for="ch" forName="Child1Accent6" refType="w" fact="0.061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l" for="ch" forName="Child2Accent5" refType="w" fact="0.057"/>
                  <dgm:constr type="t" for="ch" forName="Child2Accent5" refType="h" fact="0.5511"/>
                  <dgm:constr type="w" for="ch" forName="Child2Accent5" refType="w" fact="0.0287"/>
                  <dgm:constr type="h" for="ch" forName="Child2Accent5" refType="h" fact="0.0608"/>
                  <dgm:constr type="l" for="ch" forName="Child1Accent7" refType="w" fact="0.0002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2Accent6" refType="w" fact="0.0002"/>
                  <dgm:constr type="t" for="ch" forName="Child2Accent6" refType="h" fact="0.5511"/>
                  <dgm:constr type="w" for="ch" forName="Child2Accent6" refType="w" fact="0.0287"/>
                  <dgm:constr type="h" for="ch" forName="Child2Accent6" refType="h" fact="0.0608"/>
                  <dgm:constr type="l" for="ch" forName="Child2Accent7" refType="w" fact="0"/>
                  <dgm:constr type="t" for="ch" forName="Child2Accent7" refType="h" fact="0"/>
                  <dgm:constr type="w" for="ch" forName="Child2Accent7" refType="w" fact="0"/>
                  <dgm:constr type="h" for="ch" forName="Child2Accent7" refType="h" fact="0"/>
                  <dgm:constr type="l" for="ch" forName="Child3Accent1" refType="w" fact="0.3436"/>
                  <dgm:constr type="t" for="ch" forName="Child3Accent1" refType="h" fact="0.8153"/>
                  <dgm:constr type="w" for="ch" forName="Child3Accent1" refType="w" fact="0.0574"/>
                  <dgm:constr type="h" for="ch" forName="Child3Accent1" refType="h" fact="0.1217"/>
                  <dgm:constr type="l" for="ch" forName="Child3Accent2" refType="w" fact="0.3068"/>
                  <dgm:constr type="t" for="ch" forName="Child3Accent2" refType="h" fact="0.9392"/>
                  <dgm:constr type="w" for="ch" forName="Child3Accent2" refType="w" fact="0.0287"/>
                  <dgm:constr type="h" for="ch" forName="Child3Accent2" refType="h" fact="0.0608"/>
                  <dgm:constr type="l" for="ch" forName="Child3Accent3" refType="w" fact="0.2455"/>
                  <dgm:constr type="t" for="ch" forName="Child3Accent3" refType="h" fact="0.9392"/>
                  <dgm:constr type="w" for="ch" forName="Child3Accent3" refType="w" fact="0.0287"/>
                  <dgm:constr type="h" for="ch" forName="Child3Accent3" refType="h" fact="0.0608"/>
                  <dgm:constr type="l" for="ch" forName="Child3Accent4" refType="w" fact="0.1842"/>
                  <dgm:constr type="t" for="ch" forName="Child3Accent4" refType="h" fact="0.9392"/>
                  <dgm:constr type="w" for="ch" forName="Child3Accent4" refType="w" fact="0.0287"/>
                  <dgm:constr type="h" for="ch" forName="Child3Accent4" refType="h" fact="0.0608"/>
                  <dgm:constr type="l" for="ch" forName="Child3Accent5" refType="w" fact="0.1229"/>
                  <dgm:constr type="t" for="ch" forName="Child3Accent5" refType="h" fact="0.9392"/>
                  <dgm:constr type="w" for="ch" forName="Child3Accent5" refType="w" fact="0.0287"/>
                  <dgm:constr type="h" for="ch" forName="Child3Accent5" refType="h" fact="0.0608"/>
                  <dgm:constr type="l" for="ch" forName="Child3Accent6" refType="w" fact="0.0615"/>
                  <dgm:constr type="t" for="ch" forName="Child3Accent6" refType="h" fact="0.9392"/>
                  <dgm:constr type="w" for="ch" forName="Child3Accent6" refType="w" fact="0.0287"/>
                  <dgm:constr type="h" for="ch" forName="Child3Accent6" refType="h" fact="0.0608"/>
                  <dgm:constr type="l" for="ch" forName="Child3Accent7" refType="w" fact="0.0002"/>
                  <dgm:constr type="t" for="ch" forName="Child3Accent7" refType="h" fact="0.9392"/>
                  <dgm:constr type="w" for="ch" forName="Child3Accent7" refType="w" fact="0.0287"/>
                  <dgm:constr type="h" for="ch" forName="Child3Accent7" refType="h" fact="0.0608"/>
                  <dgm:constr type="l" for="ch" forName="ParentAccent1" refType="w" fact="0.9713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l" for="ch" forName="ParentAccent2" refType="w" fact="0.9187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l" for="ch" forName="ParentAccent3" refType="w" fact="0.8661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l" for="ch" forName="ParentAccent4" refType="w" fact="0.8136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l" for="ch" forName="ParentAccent5" refType="w" fact="0.761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l" for="ch" forName="ParentAccent6" refType="w" fact="0.6797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l" for="ch" forName="ParentAccent7" refType="w" fact="0.924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l" for="ch" forName="ParentAccent8" refType="w" fact="0.924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l" for="ch" forName="ParentAccent9" refType="w" fact="0.9501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l" for="ch" forName="ParentAccent10" refType="w" fact="0.9518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l" for="ch" forName="Child3" refType="w" fact="0"/>
                  <dgm:constr type="t" for="ch" forName="Child3" refType="h" fact="0.7822"/>
                  <dgm:constr type="w" for="ch" forName="Child3" refType="w" fact="0.3364"/>
                  <dgm:constr type="h" for="ch" forName="Child3" refType="h" fact="0.1564"/>
                  <dgm:constr type="l" for="ch" forName="Child2" refType="w" fact="0"/>
                  <dgm:constr type="t" for="ch" forName="Child2" refType="h" fact="0.3955"/>
                  <dgm:constr type="w" for="ch" forName="Child2" refType="w" fact="0.2544"/>
                  <dgm:constr type="h" for="ch" forName="Child2" refType="h" fact="0.1564"/>
                  <dgm:constr type="l" for="ch" forName="Child1" refType="w" fact="0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l" for="ch" forName="Parent" refType="w" fact="0.3653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1" axis="ch" ptType="node" func="cnt" op="equ" val="4">
                <dgm:alg type="composite">
                  <dgm:param type="ar" val="1.8304"/>
                </dgm:alg>
                <dgm:constrLst>
                  <dgm:constr type="l" for="ch" forName="Parent" refType="w" fact="0.3771"/>
                  <dgm:constr type="t" for="ch" forName="Parent" refType="h" fact="0.2946"/>
                  <dgm:constr type="w" for="ch" forName="Parent" refType="w" fact="0.2862"/>
                  <dgm:constr type="h" for="ch" forName="Parent" refType="h" fact="0.5239"/>
                  <dgm:constr type="l" for="ch" forName="Child1Accent1" refType="w" fact="0.3904"/>
                  <dgm:constr type="t" for="ch" forName="Child1Accent1" refType="h" fact="0.2104"/>
                  <dgm:constr type="w" for="ch" forName="Child1Accent1" refType="w" fact="0.0566"/>
                  <dgm:constr type="h" for="ch" forName="Child1Accent1" refType="h" fact="0.1035"/>
                  <dgm:constr type="l" for="ch" forName="Child1Accent3" refType="w" fact="0.3001"/>
                  <dgm:constr type="t" for="ch" forName="Child1Accent3" refType="h" fact="0.128"/>
                  <dgm:constr type="w" for="ch" forName="Child1Accent3" refType="w" fact="0.0283"/>
                  <dgm:constr type="h" for="ch" forName="Child1Accent3" refType="h" fact="0.0518"/>
                  <dgm:constr type="l" for="ch" forName="Child1Accent4" refType="w" fact="0.2418"/>
                  <dgm:constr type="t" for="ch" forName="Child1Accent4" refType="h" fact="0.128"/>
                  <dgm:constr type="w" for="ch" forName="Child1Accent4" refType="w" fact="0.0283"/>
                  <dgm:constr type="h" for="ch" forName="Child1Accent4" refType="h" fact="0.0518"/>
                  <dgm:constr type="l" for="ch" forName="Child1Accent5" refType="w" fact="0.1835"/>
                  <dgm:constr type="t" for="ch" forName="Child1Accent5" refType="h" fact="0.128"/>
                  <dgm:constr type="w" for="ch" forName="Child1Accent5" refType="w" fact="0.0283"/>
                  <dgm:constr type="h" for="ch" forName="Child1Accent5" refType="h" fact="0.0518"/>
                  <dgm:constr type="l" for="ch" forName="Child1Accent6" refType="w" fact="0.1252"/>
                  <dgm:constr type="t" for="ch" forName="Child1Accent6" refType="h" fact="0.128"/>
                  <dgm:constr type="w" for="ch" forName="Child1Accent6" refType="w" fact="0.0283"/>
                  <dgm:constr type="h" for="ch" forName="Child1Accent6" refType="h" fact="0.0518"/>
                  <dgm:constr type="l" for="ch" forName="Child3Accent1" refType="w" fact="0.3158"/>
                  <dgm:constr type="t" for="ch" forName="Child3Accent1" refType="h" fact="0.6212"/>
                  <dgm:constr type="w" for="ch" forName="Child3Accent1" refType="w" fact="0.0566"/>
                  <dgm:constr type="h" for="ch" forName="Child3Accent1" refType="h" fact="0.1035"/>
                  <dgm:constr type="l" for="ch" forName="Child3Accent2" refType="w" fact="0.2689"/>
                  <dgm:constr type="t" for="ch" forName="Child3Accent2" refType="h" fact="0.6828"/>
                  <dgm:constr type="w" for="ch" forName="Child3Accent2" refType="w" fact="0.0283"/>
                  <dgm:constr type="h" for="ch" forName="Child3Accent2" refType="h" fact="0.0518"/>
                  <dgm:constr type="l" for="ch" forName="Child3Accent4" refType="w" fact="0.1614"/>
                  <dgm:constr type="t" for="ch" forName="Child3Accent4" refType="h" fact="0.6828"/>
                  <dgm:constr type="w" for="ch" forName="Child3Accent4" refType="w" fact="0.0283"/>
                  <dgm:constr type="h" for="ch" forName="Child3Accent4" refType="h" fact="0.0518"/>
                  <dgm:constr type="l" for="ch" forName="Child3Accent5" refType="w" fact="0.1077"/>
                  <dgm:constr type="t" for="ch" forName="Child3Accent5" refType="h" fact="0.6828"/>
                  <dgm:constr type="w" for="ch" forName="Child3Accent5" refType="w" fact="0.0283"/>
                  <dgm:constr type="h" for="ch" forName="Child3Accent5" refType="h" fact="0.0518"/>
                  <dgm:constr type="l" for="ch" forName="Child1Accent7" refType="w" fact="0.0668"/>
                  <dgm:constr type="t" for="ch" forName="Child1Accent7" refType="h" fact="0.128"/>
                  <dgm:constr type="w" for="ch" forName="Child1Accent7" refType="w" fact="0.0283"/>
                  <dgm:constr type="h" for="ch" forName="Child1Accent7" refType="h" fact="0.0518"/>
                  <dgm:constr type="l" for="ch" forName="Child3Accent6" refType="w" fact="0.0539"/>
                  <dgm:constr type="t" for="ch" forName="Child3Accent6" refType="h" fact="0.6828"/>
                  <dgm:constr type="w" for="ch" forName="Child3Accent6" refType="w" fact="0.0283"/>
                  <dgm:constr type="h" for="ch" forName="Child3Accent6" refType="h" fact="0.0518"/>
                  <dgm:constr type="l" for="ch" forName="Child1Accent8" refType="w" fact="0.0085"/>
                  <dgm:constr type="t" for="ch" forName="Child1Accent8" refType="h" fact="0.128"/>
                  <dgm:constr type="w" for="ch" forName="Child1Accent8" refType="w" fact="0.0283"/>
                  <dgm:constr type="h" for="ch" forName="Child1Accent8" refType="h" fact="0.0518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3Accent7" refType="w" fact="0.0002"/>
                  <dgm:constr type="t" for="ch" forName="Child3Accent7" refType="h" fact="0.6828"/>
                  <dgm:constr type="w" for="ch" forName="Child3Accent7" refType="w" fact="0.0283"/>
                  <dgm:constr type="h" for="ch" forName="Child3Accent7" refType="h" fact="0.0518"/>
                  <dgm:constr type="l" for="ch" forName="Child4Accent1" refType="w" fact="0.3904"/>
                  <dgm:constr type="t" for="ch" forName="Child4Accent1" refType="h" fact="0.8"/>
                  <dgm:constr type="w" for="ch" forName="Child4Accent1" refType="w" fact="0.0566"/>
                  <dgm:constr type="h" for="ch" forName="Child4Accent1" refType="h" fact="0.1035"/>
                  <dgm:constr type="l" for="ch" forName="Child4Accent3" refType="w" fact="0.2998"/>
                  <dgm:constr type="t" for="ch" forName="Child4Accent3" refType="h" fact="0.9482"/>
                  <dgm:constr type="w" for="ch" forName="Child4Accent3" refType="w" fact="0.0283"/>
                  <dgm:constr type="h" for="ch" forName="Child4Accent3" refType="h" fact="0.0518"/>
                  <dgm:constr type="l" for="ch" forName="Child4Accent4" refType="w" fact="0.2415"/>
                  <dgm:constr type="t" for="ch" forName="Child4Accent4" refType="h" fact="0.9482"/>
                  <dgm:constr type="w" for="ch" forName="Child4Accent4" refType="w" fact="0.0283"/>
                  <dgm:constr type="h" for="ch" forName="Child4Accent4" refType="h" fact="0.0518"/>
                  <dgm:constr type="l" for="ch" forName="Child4Accent5" refType="w" fact="0.1833"/>
                  <dgm:constr type="t" for="ch" forName="Child4Accent5" refType="h" fact="0.9482"/>
                  <dgm:constr type="w" for="ch" forName="Child4Accent5" refType="w" fact="0.0283"/>
                  <dgm:constr type="h" for="ch" forName="Child4Accent5" refType="h" fact="0.0518"/>
                  <dgm:constr type="l" for="ch" forName="Child4Accent6" refType="w" fact="0.1251"/>
                  <dgm:constr type="t" for="ch" forName="Child4Accent6" refType="h" fact="0.9482"/>
                  <dgm:constr type="w" for="ch" forName="Child4Accent6" refType="w" fact="0.0283"/>
                  <dgm:constr type="h" for="ch" forName="Child4Accent6" refType="h" fact="0.0518"/>
                  <dgm:constr type="l" for="ch" forName="Child4Accent7" refType="w" fact="0.0668"/>
                  <dgm:constr type="t" for="ch" forName="Child4Accent7" refType="h" fact="0.9482"/>
                  <dgm:constr type="w" for="ch" forName="Child4Accent7" refType="w" fact="0.0283"/>
                  <dgm:constr type="h" for="ch" forName="Child4Accent7" refType="h" fact="0.0518"/>
                  <dgm:constr type="l" for="ch" forName="Child4Accent8" refType="w" fact="0.0086"/>
                  <dgm:constr type="t" for="ch" forName="Child4Accent8" refType="h" fact="0.9482"/>
                  <dgm:constr type="w" for="ch" forName="Child4Accent8" refType="w" fact="0.0283"/>
                  <dgm:constr type="h" for="ch" forName="Child4Accent8" refType="h" fact="0.0518"/>
                  <dgm:constr type="l" for="ch" forName="Child2Accent1" refType="w" fact="0.3158"/>
                  <dgm:constr type="t" for="ch" forName="Child2Accent1" refType="h" fact="0.3725"/>
                  <dgm:constr type="w" for="ch" forName="Child2Accent1" refType="w" fact="0.0566"/>
                  <dgm:constr type="h" for="ch" forName="Child2Accent1" refType="h" fact="0.1035"/>
                  <dgm:constr type="l" for="ch" forName="Child4Accent2" refType="w" fact="0.358"/>
                  <dgm:constr type="t" for="ch" forName="Child4Accent2" refType="h" fact="0.8993"/>
                  <dgm:constr type="w" for="ch" forName="Child4Accent2" refType="w" fact="0.0283"/>
                  <dgm:constr type="h" for="ch" forName="Child4Accent2" refType="h" fact="0.0518"/>
                  <dgm:constr type="l" for="ch" forName="Child1Accent2" refType="w" fact="0.3585"/>
                  <dgm:constr type="t" for="ch" forName="Child1Accent2" refType="h" fact="0.162"/>
                  <dgm:constr type="w" for="ch" forName="Child1Accent2" refType="w" fact="0.0283"/>
                  <dgm:constr type="h" for="ch" forName="Child1Accent2" refType="h" fact="0.0518"/>
                  <dgm:constr type="l" for="ch" forName="Child3Accent3" refType="w" fact="0.2151"/>
                  <dgm:constr type="t" for="ch" forName="Child3Accent3" refType="h" fact="0.6828"/>
                  <dgm:constr type="w" for="ch" forName="Child3Accent3" refType="w" fact="0.0283"/>
                  <dgm:constr type="h" for="ch" forName="Child3Accent3" refType="h" fact="0.0518"/>
                  <dgm:constr type="l" for="ch" forName="Child2Accent2" refType="w" fact="0.2689"/>
                  <dgm:constr type="t" for="ch" forName="Child2Accent2" refType="h" fact="0.3937"/>
                  <dgm:constr type="w" for="ch" forName="Child2Accent2" refType="w" fact="0.0283"/>
                  <dgm:constr type="h" for="ch" forName="Child2Accent2" refType="h" fact="0.0518"/>
                  <dgm:constr type="l" for="ch" forName="Child2Accent4" refType="w" fact="0.1614"/>
                  <dgm:constr type="t" for="ch" forName="Child2Accent4" refType="h" fact="0.3937"/>
                  <dgm:constr type="w" for="ch" forName="Child2Accent4" refType="w" fact="0.0283"/>
                  <dgm:constr type="h" for="ch" forName="Child2Accent4" refType="h" fact="0.0518"/>
                  <dgm:constr type="l" for="ch" forName="Child2Accent5" refType="w" fact="0.1077"/>
                  <dgm:constr type="t" for="ch" forName="Child2Accent5" refType="h" fact="0.3937"/>
                  <dgm:constr type="w" for="ch" forName="Child2Accent5" refType="w" fact="0.0283"/>
                  <dgm:constr type="h" for="ch" forName="Child2Accent5" refType="h" fact="0.0518"/>
                  <dgm:constr type="l" for="ch" forName="Child2Accent6" refType="w" fact="0.0539"/>
                  <dgm:constr type="t" for="ch" forName="Child2Accent6" refType="h" fact="0.3937"/>
                  <dgm:constr type="w" for="ch" forName="Child2Accent6" refType="w" fact="0.0283"/>
                  <dgm:constr type="h" for="ch" forName="Child2Accent6" refType="h" fact="0.0518"/>
                  <dgm:constr type="l" for="ch" forName="Child2Accent7" refType="w" fact="0.0002"/>
                  <dgm:constr type="t" for="ch" forName="Child2Accent7" refType="h" fact="0.3937"/>
                  <dgm:constr type="w" for="ch" forName="Child2Accent7" refType="w" fact="0.0283"/>
                  <dgm:constr type="h" for="ch" forName="Child2Accent7" refType="h" fact="0.0518"/>
                  <dgm:constr type="l" for="ch" forName="Child2Accent3" refType="w" fact="0.2151"/>
                  <dgm:constr type="t" for="ch" forName="Child2Accent3" refType="h" fact="0.3937"/>
                  <dgm:constr type="w" for="ch" forName="Child2Accent3" refType="w" fact="0.0283"/>
                  <dgm:constr type="h" for="ch" forName="Child2Accent3" refType="h" fact="0.0518"/>
                  <dgm:constr type="l" for="ch" forName="ParentAccent1" refType="w" fact="0.9717"/>
                  <dgm:constr type="t" for="ch" forName="ParentAccent1" refType="h" fact="0.5316"/>
                  <dgm:constr type="w" for="ch" forName="ParentAccent1" refType="w" fact="0.0283"/>
                  <dgm:constr type="h" for="ch" forName="ParentAccent1" refType="h" fact="0.0518"/>
                  <dgm:constr type="l" for="ch" forName="ParentAccent2" refType="w" fact="0.9199"/>
                  <dgm:constr type="t" for="ch" forName="ParentAccent2" refType="h" fact="0.5316"/>
                  <dgm:constr type="w" for="ch" forName="ParentAccent2" refType="w" fact="0.0283"/>
                  <dgm:constr type="h" for="ch" forName="ParentAccent2" refType="h" fact="0.0518"/>
                  <dgm:constr type="l" for="ch" forName="ParentAccent3" refType="w" fact="0.8682"/>
                  <dgm:constr type="t" for="ch" forName="ParentAccent3" refType="h" fact="0.5316"/>
                  <dgm:constr type="w" for="ch" forName="ParentAccent3" refType="w" fact="0.0283"/>
                  <dgm:constr type="h" for="ch" forName="ParentAccent3" refType="h" fact="0.0518"/>
                  <dgm:constr type="l" for="ch" forName="ParentAccent4" refType="w" fact="0.8164"/>
                  <dgm:constr type="t" for="ch" forName="ParentAccent4" refType="h" fact="0.5316"/>
                  <dgm:constr type="w" for="ch" forName="ParentAccent4" refType="w" fact="0.0283"/>
                  <dgm:constr type="h" for="ch" forName="ParentAccent4" refType="h" fact="0.0518"/>
                  <dgm:constr type="l" for="ch" forName="ParentAccent5" refType="w" fact="0.7646"/>
                  <dgm:constr type="t" for="ch" forName="ParentAccent5" refType="h" fact="0.5316"/>
                  <dgm:constr type="w" for="ch" forName="ParentAccent5" refType="w" fact="0.0283"/>
                  <dgm:constr type="h" for="ch" forName="ParentAccent5" refType="h" fact="0.0518"/>
                  <dgm:constr type="l" for="ch" forName="ParentAccent6" refType="w" fact="0.6846"/>
                  <dgm:constr type="t" for="ch" forName="ParentAccent6" refType="h" fact="0.5057"/>
                  <dgm:constr type="w" for="ch" forName="ParentAccent6" refType="w" fact="0.0566"/>
                  <dgm:constr type="h" for="ch" forName="ParentAccent6" refType="h" fact="0.1035"/>
                  <dgm:constr type="l" for="ch" forName="ParentAccent7" refType="w" fact="0.9256"/>
                  <dgm:constr type="t" for="ch" forName="ParentAccent7" refType="h" fact="0.4247"/>
                  <dgm:constr type="w" for="ch" forName="ParentAccent7" refType="w" fact="0.0283"/>
                  <dgm:constr type="h" for="ch" forName="ParentAccent7" refType="h" fact="0.0518"/>
                  <dgm:constr type="l" for="ch" forName="ParentAccent8" refType="w" fact="0.9256"/>
                  <dgm:constr type="t" for="ch" forName="ParentAccent8" refType="h" fact="0.6392"/>
                  <dgm:constr type="w" for="ch" forName="ParentAccent8" refType="w" fact="0.0283"/>
                  <dgm:constr type="h" for="ch" forName="ParentAccent8" refType="h" fact="0.0518"/>
                  <dgm:constr type="l" for="ch" forName="ParentAccent9" refType="w" fact="0.9509"/>
                  <dgm:constr type="t" for="ch" forName="ParentAccent9" refType="h" fact="0.4712"/>
                  <dgm:constr type="w" for="ch" forName="ParentAccent9" refType="w" fact="0.0283"/>
                  <dgm:constr type="h" for="ch" forName="ParentAccent9" refType="h" fact="0.0518"/>
                  <dgm:constr type="l" for="ch" forName="ParentAccent10" refType="w" fact="0.9525"/>
                  <dgm:constr type="t" for="ch" forName="ParentAccent10" refType="h" fact="0.593"/>
                  <dgm:constr type="w" for="ch" forName="ParentAccent10" refType="w" fact="0.0283"/>
                  <dgm:constr type="h" for="ch" forName="ParentAccent10" refType="h" fact="0.0518"/>
                  <dgm:constr type="l" for="ch" forName="Child4" refType="w" fact="0.0081"/>
                  <dgm:constr type="t" for="ch" forName="Child4" refType="h" fact="0.8184"/>
                  <dgm:constr type="w" for="ch" forName="Child4" refType="w" fact="0.3192"/>
                  <dgm:constr type="h" for="ch" forName="Child4" refType="h" fact="0.1294"/>
                  <dgm:constr type="l" for="ch" forName="Child3" refType="w" fact="0"/>
                  <dgm:constr type="t" for="ch" forName="Child3" refType="h" fact="0.5547"/>
                  <dgm:constr type="w" for="ch" forName="Child3" refType="w" fact="0.297"/>
                  <dgm:constr type="h" for="ch" forName="Child3" refType="h" fact="0.1294"/>
                  <dgm:constr type="l" for="ch" forName="Child2" refType="w" fact="0"/>
                  <dgm:constr type="t" for="ch" forName="Child2" refType="h" fact="0.2662"/>
                  <dgm:constr type="w" for="ch" forName="Child2" refType="w" fact="0.297"/>
                  <dgm:constr type="h" for="ch" forName="Child2" refType="h" fact="0.1294"/>
                  <dgm:constr type="l" for="ch" forName="Child1" refType="w" fact="0.0081"/>
                  <dgm:constr type="t" for="ch" forName="Child1" refType="h" fact="0"/>
                  <dgm:constr type="w" for="ch" forName="Child1" refType="w" fact="0.3192"/>
                  <dgm:constr type="h" for="ch" forName="Child1" refType="h" fact="0.1294"/>
                </dgm:constrLst>
              </dgm:if>
              <dgm:else name="Name12">
                <dgm:alg type="composite">
                  <dgm:param type="ar" val="1.3278"/>
                </dgm:alg>
                <dgm:constrLst>
                  <dgm:constr type="l" for="ch" forName="Child2Accent1" refType="w" fact="0.3436"/>
                  <dgm:constr type="t" for="ch" forName="Child2Accent1" refType="h" fact="0.3184"/>
                  <dgm:constr type="w" for="ch" forName="Child2Accent1" refType="w" fact="0.0574"/>
                  <dgm:constr type="h" for="ch" forName="Child2Accent1" refType="h" fact="0.0763"/>
                  <dgm:constr type="l" for="ch" forName="Child2Accent2" refType="w" fact="0.3068"/>
                  <dgm:constr type="t" for="ch" forName="Child2Accent2" refType="h" fact="0.2781"/>
                  <dgm:constr type="w" for="ch" forName="Child2Accent2" refType="w" fact="0.0287"/>
                  <dgm:constr type="h" for="ch" forName="Child2Accent2" refType="h" fact="0.0381"/>
                  <dgm:constr type="l" for="ch" forName="Child2Accent3" refType="w" fact="0.2455"/>
                  <dgm:constr type="t" for="ch" forName="Child2Accent3" refType="h" fact="0.2781"/>
                  <dgm:constr type="w" for="ch" forName="Child2Accent3" refType="w" fact="0.0287"/>
                  <dgm:constr type="h" for="ch" forName="Child2Accent3" refType="h" fact="0.0381"/>
                  <dgm:constr type="l" for="ch" forName="Child2Accent4" refType="w" fact="0.1842"/>
                  <dgm:constr type="t" for="ch" forName="Child2Accent4" refType="h" fact="0.2781"/>
                  <dgm:constr type="w" for="ch" forName="Child2Accent4" refType="w" fact="0.0287"/>
                  <dgm:constr type="h" for="ch" forName="Child2Accent4" refType="h" fact="0.0381"/>
                  <dgm:constr type="l" for="ch" forName="Child2Accent5" refType="w" fact="0.1229"/>
                  <dgm:constr type="t" for="ch" forName="Child2Accent5" refType="h" fact="0.2781"/>
                  <dgm:constr type="w" for="ch" forName="Child2Accent5" refType="w" fact="0.0287"/>
                  <dgm:constr type="h" for="ch" forName="Child2Accent5" refType="h" fact="0.0381"/>
                  <dgm:constr type="l" for="ch" forName="Child3Accent1" refType="w" fact="0.284"/>
                  <dgm:constr type="t" for="ch" forName="Child3Accent1" refType="h" fact="0.5061"/>
                  <dgm:constr type="w" for="ch" forName="Child3Accent1" refType="w" fact="0.0574"/>
                  <dgm:constr type="h" for="ch" forName="Child3Accent1" refType="h" fact="0.0763"/>
                  <dgm:constr type="l" for="ch" forName="Child3Accent2" refType="w" fact="0.2272"/>
                  <dgm:constr type="t" for="ch" forName="Child3Accent2" refType="h" fact="0.5252"/>
                  <dgm:constr type="w" for="ch" forName="Child3Accent2" refType="w" fact="0.0287"/>
                  <dgm:constr type="h" for="ch" forName="Child3Accent2" refType="h" fact="0.0381"/>
                  <dgm:constr type="l" for="ch" forName="Child3Accent3" refType="w" fact="0.1705"/>
                  <dgm:constr type="t" for="ch" forName="Child3Accent3" refType="h" fact="0.5252"/>
                  <dgm:constr type="w" for="ch" forName="Child3Accent3" refType="w" fact="0.0287"/>
                  <dgm:constr type="h" for="ch" forName="Child3Accent3" refType="h" fact="0.0381"/>
                  <dgm:constr type="l" for="ch" forName="Child3Accent4" refType="w" fact="0.1137"/>
                  <dgm:constr type="t" for="ch" forName="Child3Accent4" refType="h" fact="0.5252"/>
                  <dgm:constr type="w" for="ch" forName="Child3Accent4" refType="w" fact="0.0287"/>
                  <dgm:constr type="h" for="ch" forName="Child3Accent4" refType="h" fact="0.0381"/>
                  <dgm:constr type="l" for="ch" forName="Child2Accent6" refType="w" fact="0.0615"/>
                  <dgm:constr type="t" for="ch" forName="Child2Accent6" refType="h" fact="0.2781"/>
                  <dgm:constr type="w" for="ch" forName="Child2Accent6" refType="w" fact="0.0287"/>
                  <dgm:constr type="h" for="ch" forName="Child2Accent6" refType="h" fact="0.0381"/>
                  <dgm:constr type="l" for="ch" forName="Child3Accent5" refType="w" fact="0.057"/>
                  <dgm:constr type="t" for="ch" forName="Child3Accent5" refType="h" fact="0.5252"/>
                  <dgm:constr type="w" for="ch" forName="Child3Accent5" refType="w" fact="0.0287"/>
                  <dgm:constr type="h" for="ch" forName="Child3Accent5" refType="h" fact="0.0381"/>
                  <dgm:constr type="l" for="ch" forName="Child2Accent7" refType="w" fact="0.0002"/>
                  <dgm:constr type="t" for="ch" forName="Child2Accent7" refType="h" fact="0.2781"/>
                  <dgm:constr type="w" for="ch" forName="Child2Accent7" refType="w" fact="0.0287"/>
                  <dgm:constr type="h" for="ch" forName="Child2Accent7" refType="h" fact="0.0381"/>
                  <dgm:constr type="l" for="ch" forName="Child3Accent6" refType="w" fact="0.0002"/>
                  <dgm:constr type="t" for="ch" forName="Child3Accent6" refType="h" fact="0.5252"/>
                  <dgm:constr type="w" for="ch" forName="Child3Accent6" refType="w" fact="0.0287"/>
                  <dgm:constr type="h" for="ch" forName="Child3Accent6" refType="h" fact="0.0381"/>
                  <dgm:constr type="l" for="ch" forName="Child3Accent7" refType="w" fact="0"/>
                  <dgm:constr type="t" for="ch" forName="Child3Accent7" refType="h" fact="0"/>
                  <dgm:constr type="w" for="ch" forName="Child3Accent7" refType="w" fact="0"/>
                  <dgm:constr type="h" for="ch" forName="Child3Accent7" refType="h" fact="0"/>
                  <dgm:constr type="l" for="ch" forName="Child4Accent1" refType="w" fact="0.3436"/>
                  <dgm:constr type="t" for="ch" forName="Child4Accent1" refType="h" fact="0.6908"/>
                  <dgm:constr type="w" for="ch" forName="Child4Accent1" refType="w" fact="0.0574"/>
                  <dgm:constr type="h" for="ch" forName="Child4Accent1" refType="h" fact="0.0763"/>
                  <dgm:constr type="l" for="ch" forName="Child4Accent2" refType="w" fact="0.3068"/>
                  <dgm:constr type="t" for="ch" forName="Child4Accent2" refType="h" fact="0.7684"/>
                  <dgm:constr type="w" for="ch" forName="Child4Accent2" refType="w" fact="0.0287"/>
                  <dgm:constr type="h" for="ch" forName="Child4Accent2" refType="h" fact="0.0381"/>
                  <dgm:constr type="l" for="ch" forName="Child4Accent3" refType="w" fact="0.2455"/>
                  <dgm:constr type="t" for="ch" forName="Child4Accent3" refType="h" fact="0.7684"/>
                  <dgm:constr type="w" for="ch" forName="Child4Accent3" refType="w" fact="0.0287"/>
                  <dgm:constr type="h" for="ch" forName="Child4Accent3" refType="h" fact="0.0381"/>
                  <dgm:constr type="l" for="ch" forName="Child4Accent4" refType="w" fact="0.1842"/>
                  <dgm:constr type="t" for="ch" forName="Child4Accent4" refType="h" fact="0.7684"/>
                  <dgm:constr type="w" for="ch" forName="Child4Accent4" refType="w" fact="0.0287"/>
                  <dgm:constr type="h" for="ch" forName="Child4Accent4" refType="h" fact="0.0381"/>
                  <dgm:constr type="l" for="ch" forName="Child4Accent5" refType="w" fact="0.1229"/>
                  <dgm:constr type="t" for="ch" forName="Child4Accent5" refType="h" fact="0.7684"/>
                  <dgm:constr type="w" for="ch" forName="Child4Accent5" refType="w" fact="0.0287"/>
                  <dgm:constr type="h" for="ch" forName="Child4Accent5" refType="h" fact="0.0381"/>
                  <dgm:constr type="l" for="ch" forName="Child4Accent6" refType="w" fact="0.0615"/>
                  <dgm:constr type="t" for="ch" forName="Child4Accent6" refType="h" fact="0.7684"/>
                  <dgm:constr type="w" for="ch" forName="Child4Accent6" refType="w" fact="0.0287"/>
                  <dgm:constr type="h" for="ch" forName="Child4Accent6" refType="h" fact="0.0381"/>
                  <dgm:constr type="l" for="ch" forName="Child4Accent7" refType="w" fact="0.0002"/>
                  <dgm:constr type="t" for="ch" forName="Child4Accent7" refType="h" fact="0.7684"/>
                  <dgm:constr type="w" for="ch" forName="Child4Accent7" refType="w" fact="0.0287"/>
                  <dgm:constr type="h" for="ch" forName="Child4Accent7" refType="h" fact="0.0381"/>
                  <dgm:constr type="l" for="ch" forName="Child4Accent8" refType="w" fact="0"/>
                  <dgm:constr type="t" for="ch" forName="Child4Accent8" refType="h" fact="0"/>
                  <dgm:constr type="w" for="ch" forName="Child4Accent8" refType="w" fact="0"/>
                  <dgm:constr type="h" for="ch" forName="Child4Accent8" refType="h" fact="0"/>
                  <dgm:constr type="l" for="ch" forName="ParentAccent1" refType="w" fact="0.9713"/>
                  <dgm:constr type="t" for="ch" forName="ParentAccent1" refType="h" fact="0.5252"/>
                  <dgm:constr type="w" for="ch" forName="ParentAccent1" refType="w" fact="0.0287"/>
                  <dgm:constr type="h" for="ch" forName="ParentAccent1" refType="h" fact="0.0381"/>
                  <dgm:constr type="l" for="ch" forName="ParentAccent2" refType="w" fact="0.9187"/>
                  <dgm:constr type="t" for="ch" forName="ParentAccent2" refType="h" fact="0.5252"/>
                  <dgm:constr type="w" for="ch" forName="ParentAccent2" refType="w" fact="0.0287"/>
                  <dgm:constr type="h" for="ch" forName="ParentAccent2" refType="h" fact="0.0381"/>
                  <dgm:constr type="l" for="ch" forName="ParentAccent3" refType="w" fact="0.8661"/>
                  <dgm:constr type="t" for="ch" forName="ParentAccent3" refType="h" fact="0.5252"/>
                  <dgm:constr type="w" for="ch" forName="ParentAccent3" refType="w" fact="0.0287"/>
                  <dgm:constr type="h" for="ch" forName="ParentAccent3" refType="h" fact="0.0381"/>
                  <dgm:constr type="l" for="ch" forName="ParentAccent4" refType="w" fact="0.8136"/>
                  <dgm:constr type="t" for="ch" forName="ParentAccent4" refType="h" fact="0.5252"/>
                  <dgm:constr type="w" for="ch" forName="ParentAccent4" refType="w" fact="0.0287"/>
                  <dgm:constr type="h" for="ch" forName="ParentAccent4" refType="h" fact="0.0381"/>
                  <dgm:constr type="l" for="ch" forName="ParentAccent5" refType="w" fact="0.761"/>
                  <dgm:constr type="t" for="ch" forName="ParentAccent5" refType="h" fact="0.5252"/>
                  <dgm:constr type="w" for="ch" forName="ParentAccent5" refType="w" fact="0.0287"/>
                  <dgm:constr type="h" for="ch" forName="ParentAccent5" refType="h" fact="0.0381"/>
                  <dgm:constr type="l" for="ch" forName="ParentAccent6" refType="w" fact="0.6797"/>
                  <dgm:constr type="t" for="ch" forName="ParentAccent6" refType="h" fact="0.5061"/>
                  <dgm:constr type="w" for="ch" forName="ParentAccent6" refType="w" fact="0.0574"/>
                  <dgm:constr type="h" for="ch" forName="ParentAccent6" refType="h" fact="0.0763"/>
                  <dgm:constr type="l" for="ch" forName="ParentAccent7" refType="w" fact="0.9245"/>
                  <dgm:constr type="t" for="ch" forName="ParentAccent7" refType="h" fact="0.4464"/>
                  <dgm:constr type="w" for="ch" forName="ParentAccent7" refType="w" fact="0.0287"/>
                  <dgm:constr type="h" for="ch" forName="ParentAccent7" refType="h" fact="0.0381"/>
                  <dgm:constr type="l" for="ch" forName="ParentAccent8" refType="w" fact="0.9245"/>
                  <dgm:constr type="t" for="ch" forName="ParentAccent8" refType="h" fact="0.6045"/>
                  <dgm:constr type="w" for="ch" forName="ParentAccent8" refType="w" fact="0.0287"/>
                  <dgm:constr type="h" for="ch" forName="ParentAccent8" refType="h" fact="0.0381"/>
                  <dgm:constr type="l" for="ch" forName="ParentAccent9" refType="w" fact="0.9501"/>
                  <dgm:constr type="t" for="ch" forName="ParentAccent9" refType="h" fact="0.4807"/>
                  <dgm:constr type="w" for="ch" forName="ParentAccent9" refType="w" fact="0.0287"/>
                  <dgm:constr type="h" for="ch" forName="ParentAccent9" refType="h" fact="0.0381"/>
                  <dgm:constr type="l" for="ch" forName="ParentAccent10" refType="w" fact="0.9518"/>
                  <dgm:constr type="t" for="ch" forName="ParentAccent10" refType="h" fact="0.5705"/>
                  <dgm:constr type="w" for="ch" forName="ParentAccent10" refType="w" fact="0.0287"/>
                  <dgm:constr type="h" for="ch" forName="ParentAccent10" refType="h" fact="0.0381"/>
                  <dgm:constr type="l" for="ch" forName="Child1Accent1" refType="w" fact="0.4819"/>
                  <dgm:constr type="t" for="ch" forName="Child1Accent1" refType="h" fact="0.2457"/>
                  <dgm:constr type="w" for="ch" forName="Child1Accent1" refType="w" fact="0.0574"/>
                  <dgm:constr type="h" for="ch" forName="Child1Accent1" refType="h" fact="0.0763"/>
                  <dgm:constr type="l" for="ch" forName="Child1Accent4" refType="w" fact="0.3653"/>
                  <dgm:constr type="t" for="ch" forName="Child1Accent4" refType="h" fact="0.097"/>
                  <dgm:constr type="w" for="ch" forName="Child1Accent4" refType="w" fact="0.0287"/>
                  <dgm:constr type="h" for="ch" forName="Child1Accent4" refType="h" fact="0.0381"/>
                  <dgm:constr type="l" for="ch" forName="Child1Accent5" refType="w" fact="0.304"/>
                  <dgm:constr type="t" for="ch" forName="Child1Accent5" refType="h" fact="0.097"/>
                  <dgm:constr type="w" for="ch" forName="Child1Accent5" refType="w" fact="0.0287"/>
                  <dgm:constr type="h" for="ch" forName="Child1Accent5" refType="h" fact="0.0381"/>
                  <dgm:constr type="l" for="ch" forName="Child1Accent6" refType="w" fact="0.2426"/>
                  <dgm:constr type="t" for="ch" forName="Child1Accent6" refType="h" fact="0.097"/>
                  <dgm:constr type="w" for="ch" forName="Child1Accent6" refType="w" fact="0.0287"/>
                  <dgm:constr type="h" for="ch" forName="Child1Accent6" refType="h" fact="0.0381"/>
                  <dgm:constr type="l" for="ch" forName="Child1Accent7" refType="w" fact="0.1813"/>
                  <dgm:constr type="t" for="ch" forName="Child1Accent7" refType="h" fact="0.097"/>
                  <dgm:constr type="w" for="ch" forName="Child1Accent7" refType="w" fact="0.0287"/>
                  <dgm:constr type="h" for="ch" forName="Child1Accent7" refType="h" fact="0.0381"/>
                  <dgm:constr type="l" for="ch" forName="Child1Accent8" refType="w" fact="0.12"/>
                  <dgm:constr type="t" for="ch" forName="Child1Accent8" refType="h" fact="0.097"/>
                  <dgm:constr type="w" for="ch" forName="Child1Accent8" refType="w" fact="0.0287"/>
                  <dgm:constr type="h" for="ch" forName="Child1Accent8" refType="h" fact="0.0381"/>
                  <dgm:constr type="l" for="ch" forName="Child1Accent9" refType="w" fact="0.0587"/>
                  <dgm:constr type="t" for="ch" forName="Child1Accent9" refType="h" fact="0.097"/>
                  <dgm:constr type="w" for="ch" forName="Child1Accent9" refType="w" fact="0.0287"/>
                  <dgm:constr type="h" for="ch" forName="Child1Accent9" refType="h" fact="0.0381"/>
                  <dgm:constr type="l" for="ch" forName="Child5Accent1" refType="w" fact="0.4819"/>
                  <dgm:constr type="t" for="ch" forName="Child5Accent1" refType="h" fact="0.7601"/>
                  <dgm:constr type="w" for="ch" forName="Child5Accent1" refType="w" fact="0.0574"/>
                  <dgm:constr type="h" for="ch" forName="Child5Accent1" refType="h" fact="0.0763"/>
                  <dgm:constr type="l" for="ch" forName="Child5Accent4" refType="w" fact="0.3653"/>
                  <dgm:constr type="t" for="ch" forName="Child5Accent4" refType="h" fact="0.9619"/>
                  <dgm:constr type="w" for="ch" forName="Child5Accent4" refType="w" fact="0.0287"/>
                  <dgm:constr type="h" for="ch" forName="Child5Accent4" refType="h" fact="0.0381"/>
                  <dgm:constr type="l" for="ch" forName="Child5Accent5" refType="w" fact="0.304"/>
                  <dgm:constr type="t" for="ch" forName="Child5Accent5" refType="h" fact="0.9619"/>
                  <dgm:constr type="w" for="ch" forName="Child5Accent5" refType="w" fact="0.0287"/>
                  <dgm:constr type="h" for="ch" forName="Child5Accent5" refType="h" fact="0.0381"/>
                  <dgm:constr type="l" for="ch" forName="Child5Accent6" refType="w" fact="0.2426"/>
                  <dgm:constr type="t" for="ch" forName="Child5Accent6" refType="h" fact="0.9619"/>
                  <dgm:constr type="w" for="ch" forName="Child5Accent6" refType="w" fact="0.0287"/>
                  <dgm:constr type="h" for="ch" forName="Child5Accent6" refType="h" fact="0.0381"/>
                  <dgm:constr type="l" for="ch" forName="Child5Accent7" refType="w" fact="0.1813"/>
                  <dgm:constr type="t" for="ch" forName="Child5Accent7" refType="h" fact="0.9619"/>
                  <dgm:constr type="w" for="ch" forName="Child5Accent7" refType="w" fact="0.0287"/>
                  <dgm:constr type="h" for="ch" forName="Child5Accent7" refType="h" fact="0.0381"/>
                  <dgm:constr type="l" for="ch" forName="Child5Accent8" refType="w" fact="0.12"/>
                  <dgm:constr type="t" for="ch" forName="Child5Accent8" refType="h" fact="0.9619"/>
                  <dgm:constr type="w" for="ch" forName="Child5Accent8" refType="w" fact="0.0287"/>
                  <dgm:constr type="h" for="ch" forName="Child5Accent8" refType="h" fact="0.0381"/>
                  <dgm:constr type="l" for="ch" forName="Child5Accent9" refType="w" fact="0.0587"/>
                  <dgm:constr type="t" for="ch" forName="Child5Accent9" refType="h" fact="0.9619"/>
                  <dgm:constr type="w" for="ch" forName="Child5Accent9" refType="w" fact="0.0287"/>
                  <dgm:constr type="h" for="ch" forName="Child5Accent9" refType="h" fact="0.0381"/>
                  <dgm:constr type="l" for="ch" forName="Child5Accent2" refType="w" fact="0.453"/>
                  <dgm:constr type="t" for="ch" forName="Child5Accent2" refType="h" fact="0.8375"/>
                  <dgm:constr type="w" for="ch" forName="Child5Accent2" refType="w" fact="0.0287"/>
                  <dgm:constr type="h" for="ch" forName="Child5Accent2" refType="h" fact="0.0381"/>
                  <dgm:constr type="l" for="ch" forName="Child5Accent3" refType="w" fact="0.4118"/>
                  <dgm:constr type="t" for="ch" forName="Child5Accent3" refType="h" fact="0.8991"/>
                  <dgm:constr type="w" for="ch" forName="Child5Accent3" refType="w" fact="0.0287"/>
                  <dgm:constr type="h" for="ch" forName="Child5Accent3" refType="h" fact="0.0381"/>
                  <dgm:constr type="l" for="ch" forName="Child1Accent2" refType="w" fact="0.4458"/>
                  <dgm:constr type="t" for="ch" forName="Child1Accent2" refType="h" fact="0.2004"/>
                  <dgm:constr type="w" for="ch" forName="Child1Accent2" refType="w" fact="0.0287"/>
                  <dgm:constr type="h" for="ch" forName="Child1Accent2" refType="h" fact="0.0381"/>
                  <dgm:constr type="l" for="ch" forName="Child1Accent3" refType="w" fact="0.4054"/>
                  <dgm:constr type="t" for="ch" forName="Child1Accent3" refType="h" fact="0.1445"/>
                  <dgm:constr type="w" for="ch" forName="Child1Accent3" refType="w" fact="0.0287"/>
                  <dgm:constr type="h" for="ch" forName="Child1Accent3" refType="h" fact="0.0381"/>
                  <dgm:constr type="l" for="ch" forName="Child5" refType="w" fact="0.0581"/>
                  <dgm:constr type="t" for="ch" forName="Child5" refType="h" fact="0.8635"/>
                  <dgm:constr type="w" for="ch" forName="Child5" refType="w" fact="0.3364"/>
                  <dgm:constr type="h" for="ch" forName="Child5" refType="h" fact="0.0981"/>
                  <dgm:constr type="l" for="ch" forName="Child4" refType="w" fact="0"/>
                  <dgm:constr type="t" for="ch" forName="Child4" refType="h" fact="0.6701"/>
                  <dgm:constr type="w" for="ch" forName="Child4" refType="w" fact="0.3364"/>
                  <dgm:constr type="h" for="ch" forName="Child4" refType="h" fact="0.0981"/>
                  <dgm:constr type="l" for="ch" forName="Child3" refType="w" fact="0"/>
                  <dgm:constr type="t" for="ch" forName="Child3" refType="h" fact="0.4276"/>
                  <dgm:constr type="w" for="ch" forName="Child3" refType="w" fact="0.2544"/>
                  <dgm:constr type="h" for="ch" forName="Child3" refType="h" fact="0.0981"/>
                  <dgm:constr type="l" for="ch" forName="Child2" refType="w" fact="0"/>
                  <dgm:constr type="t" for="ch" forName="Child2" refType="h" fact="0.1798"/>
                  <dgm:constr type="w" for="ch" forName="Child2" refType="w" fact="0.3364"/>
                  <dgm:constr type="h" for="ch" forName="Child2" refType="h" fact="0.0981"/>
                  <dgm:constr type="l" for="ch" forName="Child1" refType="w" fact="0.0581"/>
                  <dgm:constr type="t" for="ch" forName="Child1" refType="h" fact="0"/>
                  <dgm:constr type="w" for="ch" forName="Child1" refType="w" fact="0.3364"/>
                  <dgm:constr type="h" for="ch" forName="Child1" refType="h" fact="0.0981"/>
                  <dgm:constr type="l" for="ch" forName="Parent" refType="w" fact="0.3653"/>
                  <dgm:constr type="t" for="ch" forName="Parent" refType="h" fact="0.3513"/>
                  <dgm:constr type="w" for="ch" forName="Parent" refType="w" fact="0.2906"/>
                  <dgm:constr type="h" for="ch" forName="Parent" refType="h" fact="0.3859"/>
                </dgm:constrLst>
              </dgm:else>
            </dgm:choose>
          </dgm:if>
          <dgm:else name="Name13">
            <dgm:choose name="Name14">
              <dgm:if name="Name15" axis="ch" ptType="node" func="cnt" op="equ" val="0">
                <dgm:alg type="composite">
                  <dgm:param type="ar" val="2.1059"/>
                </dgm:alg>
                <dgm:constrLst>
                  <dgm:constr type="r" for="ch" forName="Parent" refType="w"/>
                  <dgm:constr type="t" for="ch" forName="Parent" refType="h" fact="0"/>
                  <dgm:constr type="w" for="ch" forName="Parent" refType="w" fact="0.4749"/>
                  <dgm:constr type="h" for="ch" forName="Parent" refType="h"/>
                  <dgm:constr type="r" for="ch" forName="ParentAccent1" refType="w" fact="0.0469"/>
                  <dgm:constr type="t" for="ch" forName="ParentAccent1" refType="h" fact="0.4506"/>
                  <dgm:constr type="w" for="ch" forName="ParentAccent1" refType="w" fact="0.0469"/>
                  <dgm:constr type="h" for="ch" forName="ParentAccent1" refType="h" fact="0.0988"/>
                  <dgm:constr type="r" for="ch" forName="ParentAccent2" refType="w" fact="0.1266"/>
                  <dgm:constr type="t" for="ch" forName="ParentAccent2" refType="h" fact="0.4506"/>
                  <dgm:constr type="w" for="ch" forName="ParentAccent2" refType="w" fact="0.0469"/>
                  <dgm:constr type="h" for="ch" forName="ParentAccent2" refType="h" fact="0.0988"/>
                  <dgm:constr type="r" for="ch" forName="ParentAccent3" refType="w" fact="0.2063"/>
                  <dgm:constr type="t" for="ch" forName="ParentAccent3" refType="h" fact="0.4506"/>
                  <dgm:constr type="w" for="ch" forName="ParentAccent3" refType="w" fact="0.0469"/>
                  <dgm:constr type="h" for="ch" forName="ParentAccent3" refType="h" fact="0.0988"/>
                  <dgm:constr type="r" for="ch" forName="ParentAccent4" refType="w" fact="0.286"/>
                  <dgm:constr type="t" for="ch" forName="ParentAccent4" refType="h" fact="0.4506"/>
                  <dgm:constr type="w" for="ch" forName="ParentAccent4" refType="w" fact="0.0469"/>
                  <dgm:constr type="h" for="ch" forName="ParentAccent4" refType="h" fact="0.0988"/>
                  <dgm:constr type="r" for="ch" forName="ParentAccent5" refType="w" fact="0.3657"/>
                  <dgm:constr type="t" for="ch" forName="ParentAccent5" refType="h" fact="0.4506"/>
                  <dgm:constr type="w" for="ch" forName="ParentAccent5" refType="w" fact="0.0469"/>
                  <dgm:constr type="h" for="ch" forName="ParentAccent5" refType="h" fact="0.0988"/>
                  <dgm:constr type="r" for="ch" forName="ParentAccent6" refType="w" fact="0.4924"/>
                  <dgm:constr type="t" for="ch" forName="ParentAccent6" refType="h" fact="0.4012"/>
                  <dgm:constr type="w" for="ch" forName="ParentAccent6" refType="w" fact="0.0939"/>
                  <dgm:constr type="h" for="ch" forName="ParentAccent6" refType="h" fact="0.1976"/>
                  <dgm:constr type="r" for="ch" forName="ParentAccent7" refType="w" fact="0.1234"/>
                  <dgm:constr type="t" for="ch" forName="ParentAccent7" refType="h" fact="0.2465"/>
                  <dgm:constr type="w" for="ch" forName="ParentAccent7" refType="w" fact="0.0469"/>
                  <dgm:constr type="h" for="ch" forName="ParentAccent7" refType="h" fact="0.0988"/>
                  <dgm:constr type="r" for="ch" forName="ParentAccent8" refType="w" fact="0.1234"/>
                  <dgm:constr type="t" for="ch" forName="ParentAccent8" refType="h" fact="0.6562"/>
                  <dgm:constr type="w" for="ch" forName="ParentAccent8" refType="w" fact="0.0469"/>
                  <dgm:constr type="h" for="ch" forName="ParentAccent8" refType="h" fact="0.0988"/>
                  <dgm:constr type="r" for="ch" forName="ParentAccent9" refType="w" fact="0.0815"/>
                  <dgm:constr type="t" for="ch" forName="ParentAccent9" refType="h" fact="0.3353"/>
                  <dgm:constr type="w" for="ch" forName="ParentAccent9" refType="w" fact="0.0469"/>
                  <dgm:constr type="h" for="ch" forName="ParentAccent9" refType="h" fact="0.0988"/>
                  <dgm:constr type="r" for="ch" forName="ParentAccent10" refType="w" fact="0.0787"/>
                  <dgm:constr type="t" for="ch" forName="ParentAccent10" refType="h" fact="0.5679"/>
                  <dgm:constr type="w" for="ch" forName="ParentAccent10" refType="w" fact="0.0469"/>
                  <dgm:constr type="h" for="ch" forName="ParentAccent10" refType="h" fact="0.0988"/>
                </dgm:constrLst>
              </dgm:if>
              <dgm:if name="Name16" axis="ch" ptType="node" func="cnt" op="equ" val="1">
                <dgm:alg type="composite">
                  <dgm:param type="ar" val="3.4411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r" for="ch" forName="Child1Accent1" refType="w" fact="0.716"/>
                  <dgm:constr type="t" for="ch" forName="Child1Accent1" refType="h" fact="0.4012"/>
                  <dgm:constr type="w" for="ch" forName="Child1Accent1" refType="w" fact="0.0574"/>
                  <dgm:constr type="h" for="ch" forName="Child1Accent1" refType="h" fact="0.1976"/>
                  <dgm:constr type="r" for="ch" forName="Child1Accent2" refType="w" fact="0.7728"/>
                  <dgm:constr type="t" for="ch" forName="Child1Accent2" refType="h" fact="0.4506"/>
                  <dgm:constr type="w" for="ch" forName="Child1Accent2" refType="w" fact="0.0287"/>
                  <dgm:constr type="h" for="ch" forName="Child1Accent2" refType="h" fact="0.0988"/>
                  <dgm:constr type="r" for="ch" forName="Child1Accent3" refType="w" fact="0.8295"/>
                  <dgm:constr type="t" for="ch" forName="Child1Accent3" refType="h" fact="0.4506"/>
                  <dgm:constr type="w" for="ch" forName="Child1Accent3" refType="w" fact="0.0287"/>
                  <dgm:constr type="h" for="ch" forName="Child1Accent3" refType="h" fact="0.0988"/>
                  <dgm:constr type="r" for="ch" forName="Child1Accent4" refType="w" fact="0.8863"/>
                  <dgm:constr type="t" for="ch" forName="Child1Accent4" refType="h" fact="0.4506"/>
                  <dgm:constr type="w" for="ch" forName="Child1Accent4" refType="w" fact="0.0287"/>
                  <dgm:constr type="h" for="ch" forName="Child1Accent4" refType="h" fact="0.0988"/>
                  <dgm:constr type="r" for="ch" forName="Child1Accent5" refType="w" fact="0.943"/>
                  <dgm:constr type="t" for="ch" forName="Child1Accent5" refType="h" fact="0.4506"/>
                  <dgm:constr type="w" for="ch" forName="Child1Accent5" refType="w" fact="0.0287"/>
                  <dgm:constr type="h" for="ch" forName="Child1Accent5" refType="h" fact="0.0988"/>
                  <dgm:constr type="r" for="ch" forName="Child1Accent6" refType="w" fact="0.9998"/>
                  <dgm:constr type="t" for="ch" forName="Child1Accent6" refType="h" fact="0.4506"/>
                  <dgm:constr type="w" for="ch" forName="Child1Accent6" refType="w" fact="0.0287"/>
                  <dgm:constr type="h" for="ch" forName="Child1Accent6" refType="h" fact="0.0988"/>
                  <dgm:constr type="l" for="ch" forName="Child1Accent7" refType="w" fact="0"/>
                  <dgm:constr type="t" for="ch" forName="Child1Accent7" refType="h" fact="0"/>
                  <dgm:constr type="w" for="ch" forName="Child1Accent7" refType="w" fact="0"/>
                  <dgm:constr type="h" for="ch" forName="Child1Accent7" refType="h" fact="0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ParentAccent1" refType="w" fact="0.0287"/>
                  <dgm:constr type="t" for="ch" forName="ParentAccent1" refType="h" fact="0.4506"/>
                  <dgm:constr type="w" for="ch" forName="ParentAccent1" refType="w" fact="0.0287"/>
                  <dgm:constr type="h" for="ch" forName="ParentAccent1" refType="h" fact="0.0988"/>
                  <dgm:constr type="r" for="ch" forName="ParentAccent2" refType="w" fact="0.0813"/>
                  <dgm:constr type="t" for="ch" forName="ParentAccent2" refType="h" fact="0.4506"/>
                  <dgm:constr type="w" for="ch" forName="ParentAccent2" refType="w" fact="0.0287"/>
                  <dgm:constr type="h" for="ch" forName="ParentAccent2" refType="h" fact="0.0988"/>
                  <dgm:constr type="r" for="ch" forName="ParentAccent3" refType="w" fact="0.1339"/>
                  <dgm:constr type="t" for="ch" forName="ParentAccent3" refType="h" fact="0.4506"/>
                  <dgm:constr type="w" for="ch" forName="ParentAccent3" refType="w" fact="0.0287"/>
                  <dgm:constr type="h" for="ch" forName="ParentAccent3" refType="h" fact="0.0988"/>
                  <dgm:constr type="r" for="ch" forName="ParentAccent4" refType="w" fact="0.1864"/>
                  <dgm:constr type="t" for="ch" forName="ParentAccent4" refType="h" fact="0.4506"/>
                  <dgm:constr type="w" for="ch" forName="ParentAccent4" refType="w" fact="0.0287"/>
                  <dgm:constr type="h" for="ch" forName="ParentAccent4" refType="h" fact="0.0988"/>
                  <dgm:constr type="r" for="ch" forName="ParentAccent5" refType="w" fact="0.239"/>
                  <dgm:constr type="t" for="ch" forName="ParentAccent5" refType="h" fact="0.4506"/>
                  <dgm:constr type="w" for="ch" forName="ParentAccent5" refType="w" fact="0.0287"/>
                  <dgm:constr type="h" for="ch" forName="ParentAccent5" refType="h" fact="0.0988"/>
                  <dgm:constr type="r" for="ch" forName="ParentAccent6" refType="w" fact="0.3203"/>
                  <dgm:constr type="t" for="ch" forName="ParentAccent6" refType="h" fact="0.4012"/>
                  <dgm:constr type="w" for="ch" forName="ParentAccent6" refType="w" fact="0.0574"/>
                  <dgm:constr type="h" for="ch" forName="ParentAccent6" refType="h" fact="0.1976"/>
                  <dgm:constr type="r" for="ch" forName="ParentAccent7" refType="w" fact="0.0755"/>
                  <dgm:constr type="t" for="ch" forName="ParentAccent7" refType="h" fact="0.2465"/>
                  <dgm:constr type="w" for="ch" forName="ParentAccent7" refType="w" fact="0.0287"/>
                  <dgm:constr type="h" for="ch" forName="ParentAccent7" refType="h" fact="0.0988"/>
                  <dgm:constr type="r" for="ch" forName="ParentAccent8" refType="w" fact="0.0755"/>
                  <dgm:constr type="t" for="ch" forName="ParentAccent8" refType="h" fact="0.6562"/>
                  <dgm:constr type="w" for="ch" forName="ParentAccent8" refType="w" fact="0.0287"/>
                  <dgm:constr type="h" for="ch" forName="ParentAccent8" refType="h" fact="0.0988"/>
                  <dgm:constr type="r" for="ch" forName="ParentAccent9" refType="w" fact="0.0499"/>
                  <dgm:constr type="t" for="ch" forName="ParentAccent9" refType="h" fact="0.3353"/>
                  <dgm:constr type="w" for="ch" forName="ParentAccent9" refType="w" fact="0.0287"/>
                  <dgm:constr type="h" for="ch" forName="ParentAccent9" refType="h" fact="0.0988"/>
                  <dgm:constr type="r" for="ch" forName="ParentAccent10" refType="w" fact="0.0482"/>
                  <dgm:constr type="t" for="ch" forName="ParentAccent10" refType="h" fact="0.5679"/>
                  <dgm:constr type="w" for="ch" forName="ParentAccent10" refType="w" fact="0.0287"/>
                  <dgm:constr type="h" for="ch" forName="ParentAccent10" refType="h" fact="0.0988"/>
                  <dgm:constr type="r" for="ch" forName="Child1" refType="w"/>
                  <dgm:constr type="t" for="ch" forName="Child1" refType="h" fact="0.1978"/>
                  <dgm:constr type="w" for="ch" forName="Child1" refType="w" fact="0.2544"/>
                  <dgm:constr type="h" for="ch" forName="Child1" refType="h" fact="0.2541"/>
                  <dgm:constr type="r" for="ch" forName="Parent" refType="w" fact="0.6347"/>
                  <dgm:constr type="t" for="ch" forName="Parent" refType="h" fact="0"/>
                  <dgm:constr type="w" for="ch" forName="Parent" refType="w" fact="0.2906"/>
                  <dgm:constr type="h" for="ch" forName="Parent" refType="h"/>
                </dgm:constrLst>
              </dgm:if>
              <dgm:if name="Name17" axis="ch" ptType="node" func="cnt" op="equ" val="2">
                <dgm:alg type="composite">
                  <dgm:param type="ar" val="2.1185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2" refType="primFontSz" refFor="des" refForName="Child1" op="equ"/>
                  <dgm:constr type="r" for="ch" forName="Child1Accent1" refType="w" fact="0.6564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r" for="ch" forName="Child1Accent2" refType="w" fact="0.6932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r" for="ch" forName="Child1Accent3" refType="w" fact="0.754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r" for="ch" forName="Child1Accent4" refType="w" fact="0.8158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r" for="ch" forName="Child1Accent5" refType="w" fact="0.8771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r" for="ch" forName="Child1Accent6" refType="w" fact="0.938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r" for="ch" forName="Child1Accent7" refType="w" fact="0.9998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2Accent1" refType="w" fact="0.6564"/>
                  <dgm:constr type="t" for="ch" forName="Child2Accent1" refType="h" fact="0.8153"/>
                  <dgm:constr type="w" for="ch" forName="Child2Accent1" refType="w" fact="0.0574"/>
                  <dgm:constr type="h" for="ch" forName="Child2Accent1" refType="h" fact="0.1217"/>
                  <dgm:constr type="r" for="ch" forName="Child2Accent2" refType="w" fact="0.6932"/>
                  <dgm:constr type="t" for="ch" forName="Child2Accent2" refType="h" fact="0.9392"/>
                  <dgm:constr type="w" for="ch" forName="Child2Accent2" refType="w" fact="0.0287"/>
                  <dgm:constr type="h" for="ch" forName="Child2Accent2" refType="h" fact="0.0608"/>
                  <dgm:constr type="r" for="ch" forName="Child2Accent3" refType="w" fact="0.7545"/>
                  <dgm:constr type="t" for="ch" forName="Child2Accent3" refType="h" fact="0.9392"/>
                  <dgm:constr type="w" for="ch" forName="Child2Accent3" refType="w" fact="0.0287"/>
                  <dgm:constr type="h" for="ch" forName="Child2Accent3" refType="h" fact="0.0608"/>
                  <dgm:constr type="r" for="ch" forName="Child2Accent4" refType="w" fact="0.8158"/>
                  <dgm:constr type="t" for="ch" forName="Child2Accent4" refType="h" fact="0.9392"/>
                  <dgm:constr type="w" for="ch" forName="Child2Accent4" refType="w" fact="0.0287"/>
                  <dgm:constr type="h" for="ch" forName="Child2Accent4" refType="h" fact="0.0608"/>
                  <dgm:constr type="r" for="ch" forName="Child2Accent5" refType="w" fact="0.8771"/>
                  <dgm:constr type="t" for="ch" forName="Child2Accent5" refType="h" fact="0.9392"/>
                  <dgm:constr type="w" for="ch" forName="Child2Accent5" refType="w" fact="0.0287"/>
                  <dgm:constr type="h" for="ch" forName="Child2Accent5" refType="h" fact="0.0608"/>
                  <dgm:constr type="r" for="ch" forName="Child2Accent6" refType="w" fact="0.9385"/>
                  <dgm:constr type="t" for="ch" forName="Child2Accent6" refType="h" fact="0.9392"/>
                  <dgm:constr type="w" for="ch" forName="Child2Accent6" refType="w" fact="0.0287"/>
                  <dgm:constr type="h" for="ch" forName="Child2Accent6" refType="h" fact="0.0608"/>
                  <dgm:constr type="r" for="ch" forName="Child2Accent7" refType="w" fact="0.9998"/>
                  <dgm:constr type="t" for="ch" forName="Child2Accent7" refType="h" fact="0.9392"/>
                  <dgm:constr type="w" for="ch" forName="Child2Accent7" refType="w" fact="0.0287"/>
                  <dgm:constr type="h" for="ch" forName="Child2Accent7" refType="h" fact="0.0608"/>
                  <dgm:constr type="r" for="ch" forName="ParentAccent1" refType="w" fact="0.0287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r" for="ch" forName="ParentAccent2" refType="w" fact="0.0813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r" for="ch" forName="ParentAccent3" refType="w" fact="0.1339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r" for="ch" forName="ParentAccent4" refType="w" fact="0.1864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r" for="ch" forName="ParentAccent5" refType="w" fact="0.239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r" for="ch" forName="ParentAccent6" refType="w" fact="0.3203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r" for="ch" forName="ParentAccent7" refType="w" fact="0.075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r" for="ch" forName="ParentAccent8" refType="w" fact="0.075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r" for="ch" forName="ParentAccent9" refType="w" fact="0.0499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r" for="ch" forName="ParentAccent10" refType="w" fact="0.0482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r" for="ch" forName="Child2" refType="w"/>
                  <dgm:constr type="t" for="ch" forName="Child2" refType="h" fact="0.7822"/>
                  <dgm:constr type="w" for="ch" forName="Child2" refType="w" fact="0.3364"/>
                  <dgm:constr type="h" for="ch" forName="Child2" refType="h" fact="0.1564"/>
                  <dgm:constr type="r" for="ch" forName="Child1" refType="w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r" for="ch" forName="Parent" refType="w" fact="0.6347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8" axis="ch" ptType="node" func="cnt" op="equ" val="3">
                <dgm:alg type="composite">
                  <dgm:param type="ar" val="2.1185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r" for="ch" forName="Child1Accent1" refType="w" fact="0.6564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r" for="ch" forName="Child1Accent2" refType="w" fact="0.6932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r" for="ch" forName="Child1Accent3" refType="w" fact="0.754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r" for="ch" forName="Child1Accent4" refType="w" fact="0.8158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r" for="ch" forName="Child1Accent5" refType="w" fact="0.8771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r" for="ch" forName="Child1Accent6" refType="w" fact="0.938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r" for="ch" forName="Child1Accent7" refType="w" fact="0.9998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r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r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2Accent1" refType="w" fact="0.716"/>
                  <dgm:constr type="t" for="ch" forName="Child2Accent1" refType="h" fact="0.5207"/>
                  <dgm:constr type="w" for="ch" forName="Child2Accent1" refType="w" fact="0.0574"/>
                  <dgm:constr type="h" for="ch" forName="Child2Accent1" refType="h" fact="0.1217"/>
                  <dgm:constr type="r" for="ch" forName="Child2Accent2" refType="w" fact="0.7728"/>
                  <dgm:constr type="t" for="ch" forName="Child2Accent2" refType="h" fact="0.5511"/>
                  <dgm:constr type="w" for="ch" forName="Child2Accent2" refType="w" fact="0.0287"/>
                  <dgm:constr type="h" for="ch" forName="Child2Accent2" refType="h" fact="0.0608"/>
                  <dgm:constr type="r" for="ch" forName="Child2Accent3" refType="w" fact="0.8295"/>
                  <dgm:constr type="t" for="ch" forName="Child2Accent3" refType="h" fact="0.5511"/>
                  <dgm:constr type="w" for="ch" forName="Child2Accent3" refType="w" fact="0.0287"/>
                  <dgm:constr type="h" for="ch" forName="Child2Accent3" refType="h" fact="0.0608"/>
                  <dgm:constr type="r" for="ch" forName="Child2Accent4" refType="w" fact="0.8863"/>
                  <dgm:constr type="t" for="ch" forName="Child2Accent4" refType="h" fact="0.5511"/>
                  <dgm:constr type="w" for="ch" forName="Child2Accent4" refType="w" fact="0.0287"/>
                  <dgm:constr type="h" for="ch" forName="Child2Accent4" refType="h" fact="0.0608"/>
                  <dgm:constr type="r" for="ch" forName="Child2Accent5" refType="w" fact="0.943"/>
                  <dgm:constr type="t" for="ch" forName="Child2Accent5" refType="h" fact="0.5511"/>
                  <dgm:constr type="w" for="ch" forName="Child2Accent5" refType="w" fact="0.0287"/>
                  <dgm:constr type="h" for="ch" forName="Child2Accent5" refType="h" fact="0.0608"/>
                  <dgm:constr type="r" for="ch" forName="Child2Accent6" refType="w" fact="0.9998"/>
                  <dgm:constr type="t" for="ch" forName="Child2Accent6" refType="h" fact="0.5511"/>
                  <dgm:constr type="w" for="ch" forName="Child2Accent6" refType="w" fact="0.0287"/>
                  <dgm:constr type="h" for="ch" forName="Child2Accent6" refType="h" fact="0.0608"/>
                  <dgm:constr type="r" for="ch" forName="Child2Accent7" refType="w" fact="0"/>
                  <dgm:constr type="t" for="ch" forName="Child2Accent7" refType="h" fact="0"/>
                  <dgm:constr type="w" for="ch" forName="Child2Accent7" refType="w" fact="0"/>
                  <dgm:constr type="h" for="ch" forName="Child2Accent7" refType="h" fact="0"/>
                  <dgm:constr type="r" for="ch" forName="Child3Accent1" refType="w" fact="0.6564"/>
                  <dgm:constr type="t" for="ch" forName="Child3Accent1" refType="h" fact="0.8153"/>
                  <dgm:constr type="w" for="ch" forName="Child3Accent1" refType="w" fact="0.0574"/>
                  <dgm:constr type="h" for="ch" forName="Child3Accent1" refType="h" fact="0.1217"/>
                  <dgm:constr type="r" for="ch" forName="Child3Accent2" refType="w" fact="0.6932"/>
                  <dgm:constr type="t" for="ch" forName="Child3Accent2" refType="h" fact="0.9392"/>
                  <dgm:constr type="w" for="ch" forName="Child3Accent2" refType="w" fact="0.0287"/>
                  <dgm:constr type="h" for="ch" forName="Child3Accent2" refType="h" fact="0.0608"/>
                  <dgm:constr type="r" for="ch" forName="Child3Accent3" refType="w" fact="0.7545"/>
                  <dgm:constr type="t" for="ch" forName="Child3Accent3" refType="h" fact="0.9392"/>
                  <dgm:constr type="w" for="ch" forName="Child3Accent3" refType="w" fact="0.0287"/>
                  <dgm:constr type="h" for="ch" forName="Child3Accent3" refType="h" fact="0.0608"/>
                  <dgm:constr type="r" for="ch" forName="Child3Accent4" refType="w" fact="0.8158"/>
                  <dgm:constr type="t" for="ch" forName="Child3Accent4" refType="h" fact="0.9392"/>
                  <dgm:constr type="w" for="ch" forName="Child3Accent4" refType="w" fact="0.0287"/>
                  <dgm:constr type="h" for="ch" forName="Child3Accent4" refType="h" fact="0.0608"/>
                  <dgm:constr type="r" for="ch" forName="Child3Accent5" refType="w" fact="0.8771"/>
                  <dgm:constr type="t" for="ch" forName="Child3Accent5" refType="h" fact="0.9392"/>
                  <dgm:constr type="w" for="ch" forName="Child3Accent5" refType="w" fact="0.0287"/>
                  <dgm:constr type="h" for="ch" forName="Child3Accent5" refType="h" fact="0.0608"/>
                  <dgm:constr type="r" for="ch" forName="Child3Accent6" refType="w" fact="0.9385"/>
                  <dgm:constr type="t" for="ch" forName="Child3Accent6" refType="h" fact="0.9392"/>
                  <dgm:constr type="w" for="ch" forName="Child3Accent6" refType="w" fact="0.0287"/>
                  <dgm:constr type="h" for="ch" forName="Child3Accent6" refType="h" fact="0.0608"/>
                  <dgm:constr type="r" for="ch" forName="Child3Accent7" refType="w" fact="0.9998"/>
                  <dgm:constr type="t" for="ch" forName="Child3Accent7" refType="h" fact="0.9392"/>
                  <dgm:constr type="w" for="ch" forName="Child3Accent7" refType="w" fact="0.0287"/>
                  <dgm:constr type="h" for="ch" forName="Child3Accent7" refType="h" fact="0.0608"/>
                  <dgm:constr type="r" for="ch" forName="ParentAccent1" refType="w" fact="0.0287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r" for="ch" forName="ParentAccent2" refType="w" fact="0.0813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r" for="ch" forName="ParentAccent3" refType="w" fact="0.1339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r" for="ch" forName="ParentAccent4" refType="w" fact="0.1864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r" for="ch" forName="ParentAccent5" refType="w" fact="0.239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r" for="ch" forName="ParentAccent6" refType="w" fact="0.3203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r" for="ch" forName="ParentAccent7" refType="w" fact="0.075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r" for="ch" forName="ParentAccent8" refType="w" fact="0.075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r" for="ch" forName="ParentAccent9" refType="w" fact="0.0499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r" for="ch" forName="ParentAccent10" refType="w" fact="0.0482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r" for="ch" forName="Child3" refType="w"/>
                  <dgm:constr type="t" for="ch" forName="Child3" refType="h" fact="0.7822"/>
                  <dgm:constr type="w" for="ch" forName="Child3" refType="w" fact="0.3364"/>
                  <dgm:constr type="h" for="ch" forName="Child3" refType="h" fact="0.1564"/>
                  <dgm:constr type="r" for="ch" forName="Child2" refType="w"/>
                  <dgm:constr type="t" for="ch" forName="Child2" refType="h" fact="0.3955"/>
                  <dgm:constr type="w" for="ch" forName="Child2" refType="w" fact="0.2544"/>
                  <dgm:constr type="h" for="ch" forName="Child2" refType="h" fact="0.1564"/>
                  <dgm:constr type="r" for="ch" forName="Child1" refType="w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r" for="ch" forName="Parent" refType="w" fact="0.6347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9" axis="ch" ptType="node" func="cnt" op="equ" val="4">
                <dgm:alg type="composite">
                  <dgm:param type="ar" val="1.8304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4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primFontSz" for="des" forName="Child4" refType="primFontSz" refFor="des" refForName="Child1" op="equ"/>
                  <dgm:constr type="r" for="ch" forName="Parent" refType="w" fact="0.6229"/>
                  <dgm:constr type="t" for="ch" forName="Parent" refType="h" fact="0.2946"/>
                  <dgm:constr type="w" for="ch" forName="Parent" refType="w" fact="0.2862"/>
                  <dgm:constr type="h" for="ch" forName="Parent" refType="h" fact="0.5239"/>
                  <dgm:constr type="r" for="ch" forName="Child1Accent1" refType="w" fact="0.6096"/>
                  <dgm:constr type="t" for="ch" forName="Child1Accent1" refType="h" fact="0.2104"/>
                  <dgm:constr type="w" for="ch" forName="Child1Accent1" refType="w" fact="0.0566"/>
                  <dgm:constr type="h" for="ch" forName="Child1Accent1" refType="h" fact="0.1035"/>
                  <dgm:constr type="r" for="ch" forName="Child1Accent3" refType="w" fact="0.6999"/>
                  <dgm:constr type="t" for="ch" forName="Child1Accent3" refType="h" fact="0.128"/>
                  <dgm:constr type="w" for="ch" forName="Child1Accent3" refType="w" fact="0.0283"/>
                  <dgm:constr type="h" for="ch" forName="Child1Accent3" refType="h" fact="0.0518"/>
                  <dgm:constr type="r" for="ch" forName="Child1Accent4" refType="w" fact="0.7582"/>
                  <dgm:constr type="t" for="ch" forName="Child1Accent4" refType="h" fact="0.128"/>
                  <dgm:constr type="w" for="ch" forName="Child1Accent4" refType="w" fact="0.0283"/>
                  <dgm:constr type="h" for="ch" forName="Child1Accent4" refType="h" fact="0.0518"/>
                  <dgm:constr type="r" for="ch" forName="Child1Accent5" refType="w" fact="0.8165"/>
                  <dgm:constr type="t" for="ch" forName="Child1Accent5" refType="h" fact="0.128"/>
                  <dgm:constr type="w" for="ch" forName="Child1Accent5" refType="w" fact="0.0283"/>
                  <dgm:constr type="h" for="ch" forName="Child1Accent5" refType="h" fact="0.0518"/>
                  <dgm:constr type="r" for="ch" forName="Child1Accent6" refType="w" fact="0.8748"/>
                  <dgm:constr type="t" for="ch" forName="Child1Accent6" refType="h" fact="0.128"/>
                  <dgm:constr type="w" for="ch" forName="Child1Accent6" refType="w" fact="0.0283"/>
                  <dgm:constr type="h" for="ch" forName="Child1Accent6" refType="h" fact="0.0518"/>
                  <dgm:constr type="r" for="ch" forName="Child3Accent1" refType="w" fact="0.6842"/>
                  <dgm:constr type="t" for="ch" forName="Child3Accent1" refType="h" fact="0.6212"/>
                  <dgm:constr type="w" for="ch" forName="Child3Accent1" refType="w" fact="0.0566"/>
                  <dgm:constr type="h" for="ch" forName="Child3Accent1" refType="h" fact="0.1035"/>
                  <dgm:constr type="r" for="ch" forName="Child3Accent2" refType="w" fact="0.7311"/>
                  <dgm:constr type="t" for="ch" forName="Child3Accent2" refType="h" fact="0.6828"/>
                  <dgm:constr type="w" for="ch" forName="Child3Accent2" refType="w" fact="0.0283"/>
                  <dgm:constr type="h" for="ch" forName="Child3Accent2" refType="h" fact="0.0518"/>
                  <dgm:constr type="r" for="ch" forName="Child3Accent4" refType="w" fact="0.8386"/>
                  <dgm:constr type="t" for="ch" forName="Child3Accent4" refType="h" fact="0.6828"/>
                  <dgm:constr type="w" for="ch" forName="Child3Accent4" refType="w" fact="0.0283"/>
                  <dgm:constr type="h" for="ch" forName="Child3Accent4" refType="h" fact="0.0518"/>
                  <dgm:constr type="r" for="ch" forName="Child3Accent5" refType="w" fact="0.8923"/>
                  <dgm:constr type="t" for="ch" forName="Child3Accent5" refType="h" fact="0.6828"/>
                  <dgm:constr type="w" for="ch" forName="Child3Accent5" refType="w" fact="0.0283"/>
                  <dgm:constr type="h" for="ch" forName="Child3Accent5" refType="h" fact="0.0518"/>
                  <dgm:constr type="r" for="ch" forName="Child1Accent7" refType="w" fact="0.9332"/>
                  <dgm:constr type="t" for="ch" forName="Child1Accent7" refType="h" fact="0.128"/>
                  <dgm:constr type="w" for="ch" forName="Child1Accent7" refType="w" fact="0.0283"/>
                  <dgm:constr type="h" for="ch" forName="Child1Accent7" refType="h" fact="0.0518"/>
                  <dgm:constr type="r" for="ch" forName="Child3Accent6" refType="w" fact="0.9461"/>
                  <dgm:constr type="t" for="ch" forName="Child3Accent6" refType="h" fact="0.6828"/>
                  <dgm:constr type="w" for="ch" forName="Child3Accent6" refType="w" fact="0.0283"/>
                  <dgm:constr type="h" for="ch" forName="Child3Accent6" refType="h" fact="0.0518"/>
                  <dgm:constr type="r" for="ch" forName="Child1Accent8" refType="w" fact="0.9915"/>
                  <dgm:constr type="t" for="ch" forName="Child1Accent8" refType="h" fact="0.128"/>
                  <dgm:constr type="w" for="ch" forName="Child1Accent8" refType="w" fact="0.0283"/>
                  <dgm:constr type="h" for="ch" forName="Child1Accent8" refType="h" fact="0.0518"/>
                  <dgm:constr type="r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3Accent7" refType="w" fact="0.9998"/>
                  <dgm:constr type="t" for="ch" forName="Child3Accent7" refType="h" fact="0.6828"/>
                  <dgm:constr type="w" for="ch" forName="Child3Accent7" refType="w" fact="0.0283"/>
                  <dgm:constr type="h" for="ch" forName="Child3Accent7" refType="h" fact="0.0518"/>
                  <dgm:constr type="r" for="ch" forName="Child4Accent1" refType="w" fact="0.6096"/>
                  <dgm:constr type="t" for="ch" forName="Child4Accent1" refType="h" fact="0.8"/>
                  <dgm:constr type="w" for="ch" forName="Child4Accent1" refType="w" fact="0.0566"/>
                  <dgm:constr type="h" for="ch" forName="Child4Accent1" refType="h" fact="0.1035"/>
                  <dgm:constr type="r" for="ch" forName="Child4Accent3" refType="w" fact="0.7002"/>
                  <dgm:constr type="t" for="ch" forName="Child4Accent3" refType="h" fact="0.9482"/>
                  <dgm:constr type="w" for="ch" forName="Child4Accent3" refType="w" fact="0.0283"/>
                  <dgm:constr type="h" for="ch" forName="Child4Accent3" refType="h" fact="0.0518"/>
                  <dgm:constr type="r" for="ch" forName="Child4Accent4" refType="w" fact="0.7585"/>
                  <dgm:constr type="t" for="ch" forName="Child4Accent4" refType="h" fact="0.9482"/>
                  <dgm:constr type="w" for="ch" forName="Child4Accent4" refType="w" fact="0.0283"/>
                  <dgm:constr type="h" for="ch" forName="Child4Accent4" refType="h" fact="0.0518"/>
                  <dgm:constr type="r" for="ch" forName="Child4Accent5" refType="w" fact="0.8167"/>
                  <dgm:constr type="t" for="ch" forName="Child4Accent5" refType="h" fact="0.9482"/>
                  <dgm:constr type="w" for="ch" forName="Child4Accent5" refType="w" fact="0.0283"/>
                  <dgm:constr type="h" for="ch" forName="Child4Accent5" refType="h" fact="0.0518"/>
                  <dgm:constr type="r" for="ch" forName="Child4Accent6" refType="w" fact="0.8749"/>
                  <dgm:constr type="t" for="ch" forName="Child4Accent6" refType="h" fact="0.9482"/>
                  <dgm:constr type="w" for="ch" forName="Child4Accent6" refType="w" fact="0.0283"/>
                  <dgm:constr type="h" for="ch" forName="Child4Accent6" refType="h" fact="0.0518"/>
                  <dgm:constr type="r" for="ch" forName="Child4Accent7" refType="w" fact="0.9332"/>
                  <dgm:constr type="t" for="ch" forName="Child4Accent7" refType="h" fact="0.9482"/>
                  <dgm:constr type="w" for="ch" forName="Child4Accent7" refType="w" fact="0.0283"/>
                  <dgm:constr type="h" for="ch" forName="Child4Accent7" refType="h" fact="0.0518"/>
                  <dgm:constr type="r" for="ch" forName="Child4Accent8" refType="w" fact="0.9914"/>
                  <dgm:constr type="t" for="ch" forName="Child4Accent8" refType="h" fact="0.9482"/>
                  <dgm:constr type="w" for="ch" forName="Child4Accent8" refType="w" fact="0.0283"/>
                  <dgm:constr type="h" for="ch" forName="Child4Accent8" refType="h" fact="0.0518"/>
                  <dgm:constr type="r" for="ch" forName="Child2Accent1" refType="w" fact="0.6842"/>
                  <dgm:constr type="t" for="ch" forName="Child2Accent1" refType="h" fact="0.3725"/>
                  <dgm:constr type="w" for="ch" forName="Child2Accent1" refType="w" fact="0.0566"/>
                  <dgm:constr type="h" for="ch" forName="Child2Accent1" refType="h" fact="0.1035"/>
                  <dgm:constr type="r" for="ch" forName="Child4Accent2" refType="w" fact="0.642"/>
                  <dgm:constr type="t" for="ch" forName="Child4Accent2" refType="h" fact="0.8993"/>
                  <dgm:constr type="w" for="ch" forName="Child4Accent2" refType="w" fact="0.0283"/>
                  <dgm:constr type="h" for="ch" forName="Child4Accent2" refType="h" fact="0.0518"/>
                  <dgm:constr type="r" for="ch" forName="Child1Accent2" refType="w" fact="0.6415"/>
                  <dgm:constr type="t" for="ch" forName="Child1Accent2" refType="h" fact="0.162"/>
                  <dgm:constr type="w" for="ch" forName="Child1Accent2" refType="w" fact="0.0283"/>
                  <dgm:constr type="h" for="ch" forName="Child1Accent2" refType="h" fact="0.0518"/>
                  <dgm:constr type="r" for="ch" forName="Child3Accent3" refType="w" fact="0.7849"/>
                  <dgm:constr type="t" for="ch" forName="Child3Accent3" refType="h" fact="0.6828"/>
                  <dgm:constr type="w" for="ch" forName="Child3Accent3" refType="w" fact="0.0283"/>
                  <dgm:constr type="h" for="ch" forName="Child3Accent3" refType="h" fact="0.0518"/>
                  <dgm:constr type="r" for="ch" forName="Child2Accent2" refType="w" fact="0.7311"/>
                  <dgm:constr type="t" for="ch" forName="Child2Accent2" refType="h" fact="0.3937"/>
                  <dgm:constr type="w" for="ch" forName="Child2Accent2" refType="w" fact="0.0283"/>
                  <dgm:constr type="h" for="ch" forName="Child2Accent2" refType="h" fact="0.0518"/>
                  <dgm:constr type="r" for="ch" forName="Child2Accent4" refType="w" fact="0.8386"/>
                  <dgm:constr type="t" for="ch" forName="Child2Accent4" refType="h" fact="0.3937"/>
                  <dgm:constr type="w" for="ch" forName="Child2Accent4" refType="w" fact="0.0283"/>
                  <dgm:constr type="h" for="ch" forName="Child2Accent4" refType="h" fact="0.0518"/>
                  <dgm:constr type="r" for="ch" forName="Child2Accent5" refType="w" fact="0.8923"/>
                  <dgm:constr type="t" for="ch" forName="Child2Accent5" refType="h" fact="0.3937"/>
                  <dgm:constr type="w" for="ch" forName="Child2Accent5" refType="w" fact="0.0283"/>
                  <dgm:constr type="h" for="ch" forName="Child2Accent5" refType="h" fact="0.0518"/>
                  <dgm:constr type="r" for="ch" forName="Child2Accent6" refType="w" fact="0.9461"/>
                  <dgm:constr type="t" for="ch" forName="Child2Accent6" refType="h" fact="0.3937"/>
                  <dgm:constr type="w" for="ch" forName="Child2Accent6" refType="w" fact="0.0283"/>
                  <dgm:constr type="h" for="ch" forName="Child2Accent6" refType="h" fact="0.0518"/>
                  <dgm:constr type="r" for="ch" forName="Child2Accent7" refType="w" fact="0.9998"/>
                  <dgm:constr type="t" for="ch" forName="Child2Accent7" refType="h" fact="0.3937"/>
                  <dgm:constr type="w" for="ch" forName="Child2Accent7" refType="w" fact="0.0283"/>
                  <dgm:constr type="h" for="ch" forName="Child2Accent7" refType="h" fact="0.0518"/>
                  <dgm:constr type="r" for="ch" forName="Child2Accent3" refType="w" fact="0.7849"/>
                  <dgm:constr type="t" for="ch" forName="Child2Accent3" refType="h" fact="0.3937"/>
                  <dgm:constr type="w" for="ch" forName="Child2Accent3" refType="w" fact="0.0283"/>
                  <dgm:constr type="h" for="ch" forName="Child2Accent3" refType="h" fact="0.0518"/>
                  <dgm:constr type="r" for="ch" forName="ParentAccent1" refType="w" fact="0.0283"/>
                  <dgm:constr type="t" for="ch" forName="ParentAccent1" refType="h" fact="0.5316"/>
                  <dgm:constr type="w" for="ch" forName="ParentAccent1" refType="w" fact="0.0283"/>
                  <dgm:constr type="h" for="ch" forName="ParentAccent1" refType="h" fact="0.0518"/>
                  <dgm:constr type="r" for="ch" forName="ParentAccent2" refType="w" fact="0.0801"/>
                  <dgm:constr type="t" for="ch" forName="ParentAccent2" refType="h" fact="0.5316"/>
                  <dgm:constr type="w" for="ch" forName="ParentAccent2" refType="w" fact="0.0283"/>
                  <dgm:constr type="h" for="ch" forName="ParentAccent2" refType="h" fact="0.0518"/>
                  <dgm:constr type="r" for="ch" forName="ParentAccent3" refType="w" fact="0.1318"/>
                  <dgm:constr type="t" for="ch" forName="ParentAccent3" refType="h" fact="0.5316"/>
                  <dgm:constr type="w" for="ch" forName="ParentAccent3" refType="w" fact="0.0283"/>
                  <dgm:constr type="h" for="ch" forName="ParentAccent3" refType="h" fact="0.0518"/>
                  <dgm:constr type="r" for="ch" forName="ParentAccent4" refType="w" fact="0.1836"/>
                  <dgm:constr type="t" for="ch" forName="ParentAccent4" refType="h" fact="0.5316"/>
                  <dgm:constr type="w" for="ch" forName="ParentAccent4" refType="w" fact="0.0283"/>
                  <dgm:constr type="h" for="ch" forName="ParentAccent4" refType="h" fact="0.0518"/>
                  <dgm:constr type="r" for="ch" forName="ParentAccent5" refType="w" fact="0.2354"/>
                  <dgm:constr type="t" for="ch" forName="ParentAccent5" refType="h" fact="0.5316"/>
                  <dgm:constr type="w" for="ch" forName="ParentAccent5" refType="w" fact="0.0283"/>
                  <dgm:constr type="h" for="ch" forName="ParentAccent5" refType="h" fact="0.0518"/>
                  <dgm:constr type="r" for="ch" forName="ParentAccent6" refType="w" fact="0.3154"/>
                  <dgm:constr type="t" for="ch" forName="ParentAccent6" refType="h" fact="0.5057"/>
                  <dgm:constr type="w" for="ch" forName="ParentAccent6" refType="w" fact="0.0566"/>
                  <dgm:constr type="h" for="ch" forName="ParentAccent6" refType="h" fact="0.1035"/>
                  <dgm:constr type="r" for="ch" forName="ParentAccent7" refType="w" fact="0.0744"/>
                  <dgm:constr type="t" for="ch" forName="ParentAccent7" refType="h" fact="0.4247"/>
                  <dgm:constr type="w" for="ch" forName="ParentAccent7" refType="w" fact="0.0283"/>
                  <dgm:constr type="h" for="ch" forName="ParentAccent7" refType="h" fact="0.0518"/>
                  <dgm:constr type="r" for="ch" forName="ParentAccent8" refType="w" fact="0.0744"/>
                  <dgm:constr type="t" for="ch" forName="ParentAccent8" refType="h" fact="0.6392"/>
                  <dgm:constr type="w" for="ch" forName="ParentAccent8" refType="w" fact="0.0283"/>
                  <dgm:constr type="h" for="ch" forName="ParentAccent8" refType="h" fact="0.0518"/>
                  <dgm:constr type="r" for="ch" forName="ParentAccent9" refType="w" fact="0.0491"/>
                  <dgm:constr type="t" for="ch" forName="ParentAccent9" refType="h" fact="0.4712"/>
                  <dgm:constr type="w" for="ch" forName="ParentAccent9" refType="w" fact="0.0283"/>
                  <dgm:constr type="h" for="ch" forName="ParentAccent9" refType="h" fact="0.0518"/>
                  <dgm:constr type="r" for="ch" forName="ParentAccent10" refType="w" fact="0.0475"/>
                  <dgm:constr type="t" for="ch" forName="ParentAccent10" refType="h" fact="0.593"/>
                  <dgm:constr type="w" for="ch" forName="ParentAccent10" refType="w" fact="0.0283"/>
                  <dgm:constr type="h" for="ch" forName="ParentAccent10" refType="h" fact="0.0518"/>
                  <dgm:constr type="r" for="ch" forName="Child4" refType="w" fact="0.9919"/>
                  <dgm:constr type="t" for="ch" forName="Child4" refType="h" fact="0.8184"/>
                  <dgm:constr type="w" for="ch" forName="Child4" refType="w" fact="0.3192"/>
                  <dgm:constr type="h" for="ch" forName="Child4" refType="h" fact="0.1294"/>
                  <dgm:constr type="r" for="ch" forName="Child3" refType="w"/>
                  <dgm:constr type="t" for="ch" forName="Child3" refType="h" fact="0.5547"/>
                  <dgm:constr type="w" for="ch" forName="Child3" refType="w" fact="0.297"/>
                  <dgm:constr type="h" for="ch" forName="Child3" refType="h" fact="0.1294"/>
                  <dgm:constr type="r" for="ch" forName="Child2" refType="w"/>
                  <dgm:constr type="t" for="ch" forName="Child2" refType="h" fact="0.2662"/>
                  <dgm:constr type="w" for="ch" forName="Child2" refType="w" fact="0.297"/>
                  <dgm:constr type="h" for="ch" forName="Child2" refType="h" fact="0.1294"/>
                  <dgm:constr type="r" for="ch" forName="Child1" refType="w" fact="0.9919"/>
                  <dgm:constr type="t" for="ch" forName="Child1" refType="h" fact="0"/>
                  <dgm:constr type="w" for="ch" forName="Child1" refType="w" fact="0.3192"/>
                  <dgm:constr type="h" for="ch" forName="Child1" refType="h" fact="0.1294"/>
                </dgm:constrLst>
              </dgm:if>
              <dgm:else name="Name20">
                <dgm:alg type="composite">
                  <dgm:param type="ar" val="1.3278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4" refType="primFontSz" refFor="des" refForName="Parent" op="lte"/>
                  <dgm:constr type="primFontSz" for="des" forName="Child5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primFontSz" for="des" forName="Child4" refType="primFontSz" refFor="des" refForName="Child1" op="equ"/>
                  <dgm:constr type="primFontSz" for="des" forName="Child5" refType="primFontSz" refFor="des" refForName="Child1" op="equ"/>
                  <dgm:constr type="r" for="ch" forName="Child2Accent1" refType="w" fact="0.6564"/>
                  <dgm:constr type="t" for="ch" forName="Child2Accent1" refType="h" fact="0.3184"/>
                  <dgm:constr type="w" for="ch" forName="Child2Accent1" refType="w" fact="0.0574"/>
                  <dgm:constr type="h" for="ch" forName="Child2Accent1" refType="h" fact="0.0763"/>
                  <dgm:constr type="r" for="ch" forName="Child2Accent2" refType="w" fact="0.6932"/>
                  <dgm:constr type="t" for="ch" forName="Child2Accent2" refType="h" fact="0.2781"/>
                  <dgm:constr type="w" for="ch" forName="Child2Accent2" refType="w" fact="0.0287"/>
                  <dgm:constr type="h" for="ch" forName="Child2Accent2" refType="h" fact="0.0381"/>
                  <dgm:constr type="r" for="ch" forName="Child2Accent3" refType="w" fact="0.7545"/>
                  <dgm:constr type="t" for="ch" forName="Child2Accent3" refType="h" fact="0.2781"/>
                  <dgm:constr type="w" for="ch" forName="Child2Accent3" refType="w" fact="0.0287"/>
                  <dgm:constr type="h" for="ch" forName="Child2Accent3" refType="h" fact="0.0381"/>
                  <dgm:constr type="r" for="ch" forName="Child2Accent4" refType="w" fact="0.8158"/>
                  <dgm:constr type="t" for="ch" forName="Child2Accent4" refType="h" fact="0.2781"/>
                  <dgm:constr type="w" for="ch" forName="Child2Accent4" refType="w" fact="0.0287"/>
                  <dgm:constr type="h" for="ch" forName="Child2Accent4" refType="h" fact="0.0381"/>
                  <dgm:constr type="r" for="ch" forName="Child2Accent5" refType="w" fact="0.8771"/>
                  <dgm:constr type="t" for="ch" forName="Child2Accent5" refType="h" fact="0.2781"/>
                  <dgm:constr type="w" for="ch" forName="Child2Accent5" refType="w" fact="0.0287"/>
                  <dgm:constr type="h" for="ch" forName="Child2Accent5" refType="h" fact="0.0381"/>
                  <dgm:constr type="r" for="ch" forName="Child2Accent6" refType="w" fact="0.9385"/>
                  <dgm:constr type="t" for="ch" forName="Child2Accent6" refType="h" fact="0.2781"/>
                  <dgm:constr type="w" for="ch" forName="Child2Accent6" refType="w" fact="0.0287"/>
                  <dgm:constr type="h" for="ch" forName="Child2Accent6" refType="h" fact="0.0381"/>
                  <dgm:constr type="r" for="ch" forName="Child2Accent7" refType="w" fact="0.9998"/>
                  <dgm:constr type="t" for="ch" forName="Child2Accent7" refType="h" fact="0.2781"/>
                  <dgm:constr type="w" for="ch" forName="Child2Accent7" refType="w" fact="0.0287"/>
                  <dgm:constr type="h" for="ch" forName="Child2Accent7" refType="h" fact="0.0381"/>
                  <dgm:constr type="r" for="ch" forName="Child3Accent1" refType="w" fact="0.716"/>
                  <dgm:constr type="t" for="ch" forName="Child3Accent1" refType="h" fact="0.5061"/>
                  <dgm:constr type="w" for="ch" forName="Child3Accent1" refType="w" fact="0.0574"/>
                  <dgm:constr type="h" for="ch" forName="Child3Accent1" refType="h" fact="0.0763"/>
                  <dgm:constr type="r" for="ch" forName="Child3Accent2" refType="w" fact="0.7728"/>
                  <dgm:constr type="t" for="ch" forName="Child3Accent2" refType="h" fact="0.5252"/>
                  <dgm:constr type="w" for="ch" forName="Child3Accent2" refType="w" fact="0.0287"/>
                  <dgm:constr type="h" for="ch" forName="Child3Accent2" refType="h" fact="0.0381"/>
                  <dgm:constr type="r" for="ch" forName="Child3Accent3" refType="w" fact="0.8295"/>
                  <dgm:constr type="t" for="ch" forName="Child3Accent3" refType="h" fact="0.5252"/>
                  <dgm:constr type="w" for="ch" forName="Child3Accent3" refType="w" fact="0.0287"/>
                  <dgm:constr type="h" for="ch" forName="Child3Accent3" refType="h" fact="0.0381"/>
                  <dgm:constr type="r" for="ch" forName="Child3Accent4" refType="w" fact="0.8863"/>
                  <dgm:constr type="t" for="ch" forName="Child3Accent4" refType="h" fact="0.5252"/>
                  <dgm:constr type="w" for="ch" forName="Child3Accent4" refType="w" fact="0.0287"/>
                  <dgm:constr type="h" for="ch" forName="Child3Accent4" refType="h" fact="0.0381"/>
                  <dgm:constr type="r" for="ch" forName="Child3Accent5" refType="w" fact="0.943"/>
                  <dgm:constr type="t" for="ch" forName="Child3Accent5" refType="h" fact="0.5252"/>
                  <dgm:constr type="w" for="ch" forName="Child3Accent5" refType="w" fact="0.0287"/>
                  <dgm:constr type="h" for="ch" forName="Child3Accent5" refType="h" fact="0.0381"/>
                  <dgm:constr type="r" for="ch" forName="Child3Accent6" refType="w" fact="0.9998"/>
                  <dgm:constr type="t" for="ch" forName="Child3Accent6" refType="h" fact="0.5252"/>
                  <dgm:constr type="w" for="ch" forName="Child3Accent6" refType="w" fact="0.0287"/>
                  <dgm:constr type="h" for="ch" forName="Child3Accent6" refType="h" fact="0.0381"/>
                  <dgm:constr type="r" for="ch" forName="Child3Accent7" refType="w" fact="0"/>
                  <dgm:constr type="t" for="ch" forName="Child3Accent7" refType="h" fact="0"/>
                  <dgm:constr type="w" for="ch" forName="Child3Accent7" refType="w" fact="0"/>
                  <dgm:constr type="h" for="ch" forName="Child3Accent7" refType="h" fact="0"/>
                  <dgm:constr type="r" for="ch" forName="Child4Accent1" refType="w" fact="0.6564"/>
                  <dgm:constr type="t" for="ch" forName="Child4Accent1" refType="h" fact="0.6908"/>
                  <dgm:constr type="w" for="ch" forName="Child4Accent1" refType="w" fact="0.0574"/>
                  <dgm:constr type="h" for="ch" forName="Child4Accent1" refType="h" fact="0.0763"/>
                  <dgm:constr type="r" for="ch" forName="Child4Accent2" refType="w" fact="0.6932"/>
                  <dgm:constr type="t" for="ch" forName="Child4Accent2" refType="h" fact="0.7684"/>
                  <dgm:constr type="w" for="ch" forName="Child4Accent2" refType="w" fact="0.0287"/>
                  <dgm:constr type="h" for="ch" forName="Child4Accent2" refType="h" fact="0.0381"/>
                  <dgm:constr type="r" for="ch" forName="Child4Accent3" refType="w" fact="0.7545"/>
                  <dgm:constr type="t" for="ch" forName="Child4Accent3" refType="h" fact="0.7684"/>
                  <dgm:constr type="w" for="ch" forName="Child4Accent3" refType="w" fact="0.0287"/>
                  <dgm:constr type="h" for="ch" forName="Child4Accent3" refType="h" fact="0.0381"/>
                  <dgm:constr type="r" for="ch" forName="Child4Accent4" refType="w" fact="0.8158"/>
                  <dgm:constr type="t" for="ch" forName="Child4Accent4" refType="h" fact="0.7684"/>
                  <dgm:constr type="w" for="ch" forName="Child4Accent4" refType="w" fact="0.0287"/>
                  <dgm:constr type="h" for="ch" forName="Child4Accent4" refType="h" fact="0.0381"/>
                  <dgm:constr type="r" for="ch" forName="Child4Accent5" refType="w" fact="0.8771"/>
                  <dgm:constr type="t" for="ch" forName="Child4Accent5" refType="h" fact="0.7684"/>
                  <dgm:constr type="w" for="ch" forName="Child4Accent5" refType="w" fact="0.0287"/>
                  <dgm:constr type="h" for="ch" forName="Child4Accent5" refType="h" fact="0.0381"/>
                  <dgm:constr type="r" for="ch" forName="Child4Accent6" refType="w" fact="0.9385"/>
                  <dgm:constr type="t" for="ch" forName="Child4Accent6" refType="h" fact="0.7684"/>
                  <dgm:constr type="w" for="ch" forName="Child4Accent6" refType="w" fact="0.0287"/>
                  <dgm:constr type="h" for="ch" forName="Child4Accent6" refType="h" fact="0.0381"/>
                  <dgm:constr type="r" for="ch" forName="Child4Accent7" refType="w" fact="0.9998"/>
                  <dgm:constr type="t" for="ch" forName="Child4Accent7" refType="h" fact="0.7684"/>
                  <dgm:constr type="w" for="ch" forName="Child4Accent7" refType="w" fact="0.0287"/>
                  <dgm:constr type="h" for="ch" forName="Child4Accent7" refType="h" fact="0.0381"/>
                  <dgm:constr type="r" for="ch" forName="Child4Accent8" refType="w" fact="0"/>
                  <dgm:constr type="t" for="ch" forName="Child4Accent8" refType="h" fact="0"/>
                  <dgm:constr type="w" for="ch" forName="Child4Accent8" refType="w" fact="0"/>
                  <dgm:constr type="h" for="ch" forName="Child4Accent8" refType="h" fact="0"/>
                  <dgm:constr type="r" for="ch" forName="ParentAccent1" refType="w" fact="0.0287"/>
                  <dgm:constr type="t" for="ch" forName="ParentAccent1" refType="h" fact="0.5252"/>
                  <dgm:constr type="w" for="ch" forName="ParentAccent1" refType="w" fact="0.0287"/>
                  <dgm:constr type="h" for="ch" forName="ParentAccent1" refType="h" fact="0.0381"/>
                  <dgm:constr type="r" for="ch" forName="ParentAccent2" refType="w" fact="0.0813"/>
                  <dgm:constr type="t" for="ch" forName="ParentAccent2" refType="h" fact="0.5252"/>
                  <dgm:constr type="w" for="ch" forName="ParentAccent2" refType="w" fact="0.0287"/>
                  <dgm:constr type="h" for="ch" forName="ParentAccent2" refType="h" fact="0.0381"/>
                  <dgm:constr type="r" for="ch" forName="ParentAccent3" refType="w" fact="0.1339"/>
                  <dgm:constr type="t" for="ch" forName="ParentAccent3" refType="h" fact="0.5252"/>
                  <dgm:constr type="w" for="ch" forName="ParentAccent3" refType="w" fact="0.0287"/>
                  <dgm:constr type="h" for="ch" forName="ParentAccent3" refType="h" fact="0.0381"/>
                  <dgm:constr type="r" for="ch" forName="ParentAccent4" refType="w" fact="0.1864"/>
                  <dgm:constr type="t" for="ch" forName="ParentAccent4" refType="h" fact="0.5252"/>
                  <dgm:constr type="w" for="ch" forName="ParentAccent4" refType="w" fact="0.0287"/>
                  <dgm:constr type="h" for="ch" forName="ParentAccent4" refType="h" fact="0.0381"/>
                  <dgm:constr type="r" for="ch" forName="ParentAccent5" refType="w" fact="0.239"/>
                  <dgm:constr type="t" for="ch" forName="ParentAccent5" refType="h" fact="0.5252"/>
                  <dgm:constr type="w" for="ch" forName="ParentAccent5" refType="w" fact="0.0287"/>
                  <dgm:constr type="h" for="ch" forName="ParentAccent5" refType="h" fact="0.0381"/>
                  <dgm:constr type="r" for="ch" forName="ParentAccent6" refType="w" fact="0.3203"/>
                  <dgm:constr type="t" for="ch" forName="ParentAccent6" refType="h" fact="0.5061"/>
                  <dgm:constr type="w" for="ch" forName="ParentAccent6" refType="w" fact="0.0574"/>
                  <dgm:constr type="h" for="ch" forName="ParentAccent6" refType="h" fact="0.0763"/>
                  <dgm:constr type="r" for="ch" forName="ParentAccent7" refType="w" fact="0.0755"/>
                  <dgm:constr type="t" for="ch" forName="ParentAccent7" refType="h" fact="0.4464"/>
                  <dgm:constr type="w" for="ch" forName="ParentAccent7" refType="w" fact="0.0287"/>
                  <dgm:constr type="h" for="ch" forName="ParentAccent7" refType="h" fact="0.0381"/>
                  <dgm:constr type="r" for="ch" forName="ParentAccent8" refType="w" fact="0.0755"/>
                  <dgm:constr type="t" for="ch" forName="ParentAccent8" refType="h" fact="0.6045"/>
                  <dgm:constr type="w" for="ch" forName="ParentAccent8" refType="w" fact="0.0287"/>
                  <dgm:constr type="h" for="ch" forName="ParentAccent8" refType="h" fact="0.0381"/>
                  <dgm:constr type="r" for="ch" forName="ParentAccent9" refType="w" fact="0.0499"/>
                  <dgm:constr type="t" for="ch" forName="ParentAccent9" refType="h" fact="0.4807"/>
                  <dgm:constr type="w" for="ch" forName="ParentAccent9" refType="w" fact="0.0287"/>
                  <dgm:constr type="h" for="ch" forName="ParentAccent9" refType="h" fact="0.0381"/>
                  <dgm:constr type="r" for="ch" forName="ParentAccent10" refType="w" fact="0.0482"/>
                  <dgm:constr type="t" for="ch" forName="ParentAccent10" refType="h" fact="0.5705"/>
                  <dgm:constr type="w" for="ch" forName="ParentAccent10" refType="w" fact="0.0287"/>
                  <dgm:constr type="h" for="ch" forName="ParentAccent10" refType="h" fact="0.0381"/>
                  <dgm:constr type="r" for="ch" forName="Child1Accent1" refType="w" fact="0.5181"/>
                  <dgm:constr type="t" for="ch" forName="Child1Accent1" refType="h" fact="0.2457"/>
                  <dgm:constr type="w" for="ch" forName="Child1Accent1" refType="w" fact="0.0574"/>
                  <dgm:constr type="h" for="ch" forName="Child1Accent1" refType="h" fact="0.0763"/>
                  <dgm:constr type="r" for="ch" forName="Child1Accent2" refType="w" fact="0.5542"/>
                  <dgm:constr type="t" for="ch" forName="Child1Accent2" refType="h" fact="0.2004"/>
                  <dgm:constr type="w" for="ch" forName="Child1Accent2" refType="w" fact="0.0287"/>
                  <dgm:constr type="h" for="ch" forName="Child1Accent2" refType="h" fact="0.0381"/>
                  <dgm:constr type="r" for="ch" forName="Child1Accent3" refType="w" fact="0.5946"/>
                  <dgm:constr type="t" for="ch" forName="Child1Accent3" refType="h" fact="0.1445"/>
                  <dgm:constr type="w" for="ch" forName="Child1Accent3" refType="w" fact="0.0287"/>
                  <dgm:constr type="h" for="ch" forName="Child1Accent3" refType="h" fact="0.0381"/>
                  <dgm:constr type="r" for="ch" forName="Child1Accent4" refType="w" fact="0.6347"/>
                  <dgm:constr type="t" for="ch" forName="Child1Accent4" refType="h" fact="0.097"/>
                  <dgm:constr type="w" for="ch" forName="Child1Accent4" refType="w" fact="0.0287"/>
                  <dgm:constr type="h" for="ch" forName="Child1Accent4" refType="h" fact="0.0381"/>
                  <dgm:constr type="r" for="ch" forName="Child1Accent5" refType="w" fact="0.696"/>
                  <dgm:constr type="t" for="ch" forName="Child1Accent5" refType="h" fact="0.097"/>
                  <dgm:constr type="w" for="ch" forName="Child1Accent5" refType="w" fact="0.0287"/>
                  <dgm:constr type="h" for="ch" forName="Child1Accent5" refType="h" fact="0.0381"/>
                  <dgm:constr type="r" for="ch" forName="Child1Accent6" refType="w" fact="0.7574"/>
                  <dgm:constr type="t" for="ch" forName="Child1Accent6" refType="h" fact="0.097"/>
                  <dgm:constr type="w" for="ch" forName="Child1Accent6" refType="w" fact="0.0287"/>
                  <dgm:constr type="h" for="ch" forName="Child1Accent6" refType="h" fact="0.0381"/>
                  <dgm:constr type="r" for="ch" forName="Child1Accent7" refType="w" fact="0.8187"/>
                  <dgm:constr type="t" for="ch" forName="Child1Accent7" refType="h" fact="0.097"/>
                  <dgm:constr type="w" for="ch" forName="Child1Accent7" refType="w" fact="0.0287"/>
                  <dgm:constr type="h" for="ch" forName="Child1Accent7" refType="h" fact="0.0381"/>
                  <dgm:constr type="r" for="ch" forName="Child1Accent8" refType="w" fact="0.88"/>
                  <dgm:constr type="t" for="ch" forName="Child1Accent8" refType="h" fact="0.097"/>
                  <dgm:constr type="w" for="ch" forName="Child1Accent8" refType="w" fact="0.0287"/>
                  <dgm:constr type="h" for="ch" forName="Child1Accent8" refType="h" fact="0.0381"/>
                  <dgm:constr type="r" for="ch" forName="Child1Accent9" refType="w" fact="0.9413"/>
                  <dgm:constr type="t" for="ch" forName="Child1Accent9" refType="h" fact="0.097"/>
                  <dgm:constr type="w" for="ch" forName="Child1Accent9" refType="w" fact="0.0287"/>
                  <dgm:constr type="h" for="ch" forName="Child1Accent9" refType="h" fact="0.0381"/>
                  <dgm:constr type="r" for="ch" forName="Child5Accent1" refType="w" fact="0.5181"/>
                  <dgm:constr type="t" for="ch" forName="Child5Accent1" refType="h" fact="0.7601"/>
                  <dgm:constr type="w" for="ch" forName="Child5Accent1" refType="w" fact="0.0574"/>
                  <dgm:constr type="h" for="ch" forName="Child5Accent1" refType="h" fact="0.0763"/>
                  <dgm:constr type="r" for="ch" forName="Child5Accent2" refType="w" fact="0.547"/>
                  <dgm:constr type="t" for="ch" forName="Child5Accent2" refType="h" fact="0.8375"/>
                  <dgm:constr type="w" for="ch" forName="Child5Accent2" refType="w" fact="0.0287"/>
                  <dgm:constr type="h" for="ch" forName="Child5Accent2" refType="h" fact="0.0381"/>
                  <dgm:constr type="r" for="ch" forName="Child5Accent3" refType="w" fact="0.5882"/>
                  <dgm:constr type="t" for="ch" forName="Child5Accent3" refType="h" fact="0.8991"/>
                  <dgm:constr type="w" for="ch" forName="Child5Accent3" refType="w" fact="0.0287"/>
                  <dgm:constr type="h" for="ch" forName="Child5Accent3" refType="h" fact="0.0381"/>
                  <dgm:constr type="r" for="ch" forName="Child5Accent4" refType="w" fact="0.6347"/>
                  <dgm:constr type="t" for="ch" forName="Child5Accent4" refType="h" fact="0.9619"/>
                  <dgm:constr type="w" for="ch" forName="Child5Accent4" refType="w" fact="0.0287"/>
                  <dgm:constr type="h" for="ch" forName="Child5Accent4" refType="h" fact="0.0381"/>
                  <dgm:constr type="r" for="ch" forName="Child5Accent5" refType="w" fact="0.696"/>
                  <dgm:constr type="t" for="ch" forName="Child5Accent5" refType="h" fact="0.9619"/>
                  <dgm:constr type="w" for="ch" forName="Child5Accent5" refType="w" fact="0.0287"/>
                  <dgm:constr type="h" for="ch" forName="Child5Accent5" refType="h" fact="0.0381"/>
                  <dgm:constr type="r" for="ch" forName="Child5Accent6" refType="w" fact="0.7574"/>
                  <dgm:constr type="t" for="ch" forName="Child5Accent6" refType="h" fact="0.9619"/>
                  <dgm:constr type="w" for="ch" forName="Child5Accent6" refType="w" fact="0.0287"/>
                  <dgm:constr type="h" for="ch" forName="Child5Accent6" refType="h" fact="0.0381"/>
                  <dgm:constr type="r" for="ch" forName="Child5Accent7" refType="w" fact="0.8187"/>
                  <dgm:constr type="t" for="ch" forName="Child5Accent7" refType="h" fact="0.9619"/>
                  <dgm:constr type="w" for="ch" forName="Child5Accent7" refType="w" fact="0.0287"/>
                  <dgm:constr type="h" for="ch" forName="Child5Accent7" refType="h" fact="0.0381"/>
                  <dgm:constr type="r" for="ch" forName="Child5Accent8" refType="w" fact="0.88"/>
                  <dgm:constr type="t" for="ch" forName="Child5Accent8" refType="h" fact="0.9619"/>
                  <dgm:constr type="w" for="ch" forName="Child5Accent8" refType="w" fact="0.0287"/>
                  <dgm:constr type="h" for="ch" forName="Child5Accent8" refType="h" fact="0.0381"/>
                  <dgm:constr type="r" for="ch" forName="Child5Accent9" refType="w" fact="0.9423"/>
                  <dgm:constr type="t" for="ch" forName="Child5Accent9" refType="h" fact="0.9619"/>
                  <dgm:constr type="w" for="ch" forName="Child5Accent9" refType="w" fact="0.0287"/>
                  <dgm:constr type="h" for="ch" forName="Child5Accent9" refType="h" fact="0.0381"/>
                  <dgm:constr type="r" for="ch" forName="Child5" refType="w" fact="0.9419"/>
                  <dgm:constr type="t" for="ch" forName="Child5" refType="h" fact="0.8635"/>
                  <dgm:constr type="w" for="ch" forName="Child5" refType="w" fact="0.3364"/>
                  <dgm:constr type="h" for="ch" forName="Child5" refType="h" fact="0.0981"/>
                  <dgm:constr type="r" for="ch" forName="Child4" refType="w"/>
                  <dgm:constr type="t" for="ch" forName="Child4" refType="h" fact="0.6701"/>
                  <dgm:constr type="w" for="ch" forName="Child4" refType="w" fact="0.3364"/>
                  <dgm:constr type="h" for="ch" forName="Child4" refType="h" fact="0.0981"/>
                  <dgm:constr type="r" for="ch" forName="Child3" refType="w"/>
                  <dgm:constr type="t" for="ch" forName="Child3" refType="h" fact="0.4276"/>
                  <dgm:constr type="w" for="ch" forName="Child3" refType="w" fact="0.2544"/>
                  <dgm:constr type="h" for="ch" forName="Child3" refType="h" fact="0.0981"/>
                  <dgm:constr type="r" for="ch" forName="Child2" refType="w"/>
                  <dgm:constr type="t" for="ch" forName="Child2" refType="h" fact="0.1798"/>
                  <dgm:constr type="w" for="ch" forName="Child2" refType="w" fact="0.3364"/>
                  <dgm:constr type="h" for="ch" forName="Child2" refType="h" fact="0.0981"/>
                  <dgm:constr type="r" for="ch" forName="Child1" refType="w" fact="0.9419"/>
                  <dgm:constr type="t" for="ch" forName="Child1" refType="h" fact="0"/>
                  <dgm:constr type="w" for="ch" forName="Child1" refType="w" fact="0.3364"/>
                  <dgm:constr type="h" for="ch" forName="Child1" refType="h" fact="0.0981"/>
                  <dgm:constr type="r" for="ch" forName="Parent" refType="w" fact="0.6347"/>
                  <dgm:constr type="t" for="ch" forName="Parent" refType="h" fact="0.3513"/>
                  <dgm:constr type="w" for="ch" forName="Parent" refType="w" fact="0.2906"/>
                  <dgm:constr type="h" for="ch" forName="Parent" refType="h" fact="0.3859"/>
                </dgm:constrLst>
              </dgm:else>
            </dgm:choose>
          </dgm:else>
        </dgm:choose>
        <dgm:layoutNode name="ParentAccen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" styleLbl="alignNode1">
          <dgm:varLst>
            <dgm:chMax val="5"/>
            <dgm:chPref val="3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 ptType="node"/>
          <dgm:constrLst>
            <dgm:constr type="lMarg" refType="primFontSz" fact="0.1"/>
            <dgm:constr type="rMarg" refType="primFontSz" fact="0.1"/>
            <dgm:constr type="tMarg" refType="primFontSz" fact="0.1"/>
            <dgm:constr type="bMarg" refType="primFontSz" fact="0.1"/>
          </dgm:constrLst>
          <dgm:ruleLst>
            <dgm:rule type="primFontSz" val="5" fact="NaN" max="NaN"/>
          </dgm:ruleLst>
        </dgm:layoutNode>
        <dgm:forEach name="Name21" axis="ch" ptType="node" cnt="1">
          <dgm:layoutNode name="Child1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9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2" axis="ch" ptType="node" st="2" cnt="1">
          <dgm:layoutNode name="Child2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3" axis="ch" ptType="node" st="3" cnt="1">
          <dgm:layoutNode name="Child3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4" axis="ch" ptType="node" st="4" cnt="1">
          <dgm:layoutNode name="Child4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5" axis="ch" ptType="node" st="5" cnt="1">
          <dgm:layoutNode name="Child5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9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2CC56876-2BC5-419B-8C88-3445DD4491FB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1634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21163F0F-F15F-40A8-A413-5A2E0E0EC54B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2525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193899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 rectangle.png"/>
          <p:cNvPicPr>
            <a:picLocks noChangeAspect="1"/>
          </p:cNvPicPr>
          <p:nvPr/>
        </p:nvPicPr>
        <p:blipFill>
          <a:blip r:embed="rId6" cstate="print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3568" y="548680"/>
            <a:ext cx="7848600" cy="2016224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Özel Eğitime Gereksinimi Olan Öğrenciler ve </a:t>
            </a:r>
            <a:b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6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ÖZEL EĞİTİM</a:t>
            </a:r>
            <a:endParaRPr lang="tr-TR" sz="6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55576" y="2852936"/>
            <a:ext cx="7632848" cy="3456384"/>
          </a:xfrm>
        </p:spPr>
        <p:txBody>
          <a:bodyPr/>
          <a:lstStyle/>
          <a:p>
            <a:pPr algn="ctr"/>
            <a:endParaRPr lang="tr-TR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ÜNİTE 8</a:t>
            </a:r>
          </a:p>
          <a:p>
            <a:pPr algn="ctr"/>
            <a:r>
              <a:rPr lang="tr-T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OTİSTİK BOZUKLUĞU OLAN ÖĞRENCİLER</a:t>
            </a:r>
          </a:p>
          <a:p>
            <a:pPr algn="ctr"/>
            <a:endParaRPr lang="tr-TR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/>
            <a:endParaRPr lang="tr-TR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r"/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50405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NEDENLER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7" name="6 Diyagram"/>
          <p:cNvGraphicFramePr/>
          <p:nvPr/>
        </p:nvGraphicFramePr>
        <p:xfrm>
          <a:off x="395536" y="1124744"/>
          <a:ext cx="853244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792088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ÖZELLİKLER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Bilişsel ve Akademik Özellikler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4" name="3 Diyagram"/>
          <p:cNvGraphicFramePr/>
          <p:nvPr/>
        </p:nvGraphicFramePr>
        <p:xfrm>
          <a:off x="1043608" y="1412776"/>
          <a:ext cx="7008440" cy="484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792088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ÖZELLİKLER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İletişimsel Özellikler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4" name="3 Diyagram"/>
          <p:cNvGraphicFramePr/>
          <p:nvPr/>
        </p:nvGraphicFramePr>
        <p:xfrm>
          <a:off x="1043608" y="1412776"/>
          <a:ext cx="7008440" cy="484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792088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ÖZELLİKLER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Sosyal ve Davranışsal Özellikler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4" name="3 Diyagram"/>
          <p:cNvGraphicFramePr/>
          <p:nvPr/>
        </p:nvGraphicFramePr>
        <p:xfrm>
          <a:off x="1043608" y="1412776"/>
          <a:ext cx="7008440" cy="484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792088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ÖZELLİKLER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Duyusal Özellikler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4" name="3 Diyagram"/>
          <p:cNvGraphicFramePr/>
          <p:nvPr/>
        </p:nvGraphicFramePr>
        <p:xfrm>
          <a:off x="1187624" y="1628800"/>
          <a:ext cx="7272808" cy="40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792088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TIBBİ ve EĞİTSEL DEĞERLENDİRME, YERLEŞTİRME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5 İçerik Yer Tutucusu"/>
          <p:cNvSpPr>
            <a:spLocks noGrp="1"/>
          </p:cNvSpPr>
          <p:nvPr>
            <p:ph idx="1"/>
          </p:nvPr>
        </p:nvSpPr>
        <p:spPr>
          <a:xfrm>
            <a:off x="467544" y="1556792"/>
            <a:ext cx="8496944" cy="4431983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Tıbbi tanılamada uluslar arası tanı kriterleri dikkate alınır.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Dünya Sağlık Örgüt’ünün yayınladığı “</a:t>
            </a:r>
            <a:r>
              <a:rPr lang="tr-TR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ICD-10 Hastalıkların ve Sağlıkla İlgili Sorunların Uluslar arası İstatistiksel Sınıflaması”  ve “Psikiyatride Hastalıkların Tanımlanması ve Sınıflandırılması El Kitabı 4. baskı(DSM-VI-TR)”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tanı kriterleridir.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Tıbbi tanılamadan sonra  eğitsel tanılama ve yerleştirme yapılır.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RAM tarafından yapılan eğitsel değerlendirmelerde formal ve informal testlerle bireysel özelliklerine uygun yerleştirme yapılır.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1296144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OTİSTİK BOZUKLUK GÖSTEREN ÖĞRENCİLERE ETKİLİ ÖĞRETİM SUNMA STRATEJİLERİ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Davranış Problemleriyle Başetme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6" name="5 Diyagram"/>
          <p:cNvGraphicFramePr/>
          <p:nvPr/>
        </p:nvGraphicFramePr>
        <p:xfrm>
          <a:off x="1331640" y="1844824"/>
          <a:ext cx="7056784" cy="4552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1296144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OTİSTİK BOZUKLUK GÖSTEREN ÖĞRENCİLERE ETKİLİ ÖĞRETİM SUNMA STRATEJİLERİ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Uygulamalı Davranış Analizi (UDA)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6" name="5 Diyagram"/>
          <p:cNvGraphicFramePr/>
          <p:nvPr/>
        </p:nvGraphicFramePr>
        <p:xfrm>
          <a:off x="1187624" y="1988840"/>
          <a:ext cx="7056784" cy="4552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OTİSTİK BOZUKLUK GÖSTEREN ÖĞRENCİLERE ETKİLİ ÖĞRETİM SUNMA STRATEJİLERİ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Görsel Desteklerden (İpuçlarından) Yararlanma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4" name="3 Diyagram"/>
          <p:cNvGraphicFramePr/>
          <p:nvPr/>
        </p:nvGraphicFramePr>
        <p:xfrm>
          <a:off x="323528" y="1772816"/>
          <a:ext cx="8496944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OTİSTİK BOZUKLUK GÖSTEREN ÖĞRENCİLERE ETKİLİ ÖĞRETİM SUNMA STRATEJİLERİ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Doğal Öğretim Teknikleri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3" name="5 İçerik Yer Tutucusu"/>
          <p:cNvSpPr>
            <a:spLocks noGrp="1"/>
          </p:cNvSpPr>
          <p:nvPr>
            <p:ph idx="1"/>
          </p:nvPr>
        </p:nvSpPr>
        <p:spPr>
          <a:xfrm>
            <a:off x="467544" y="2060848"/>
            <a:ext cx="8496944" cy="3816424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Otistik bozukluk ya da diğer gelişimsel yetersizliği olan yada risk altındaki çocukların, gelişimsel beceriler (özellikle dil/iletişim becerileri) kazanmalarına ve kazanılmış becerileri pekiştirmelerine olanaklar sunan doğal bağlamlarda sunulan tekniklerdir.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Doğal öğretim tekniklerinde bir takım ilkeler yer alır:</a:t>
            </a:r>
          </a:p>
          <a:p>
            <a:pPr>
              <a:buNone/>
            </a:pP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Çocuğun liderliğini ve ilgisini izleme</a:t>
            </a:r>
          </a:p>
          <a:p>
            <a:r>
              <a:rPr lang="tr-TR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Öğretim ortamı olarak çocuk için her anı ve her yeri kullanma</a:t>
            </a:r>
          </a:p>
          <a:p>
            <a:r>
              <a:rPr lang="tr-TR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Doğal pekiştireçler kullanma</a:t>
            </a:r>
          </a:p>
          <a:p>
            <a:r>
              <a:rPr lang="tr-TR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Farklı ortam ve durumlarda farklı bireylerle yöntemi kullanma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72008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TANIM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467544" y="1196752"/>
            <a:ext cx="5976664" cy="4464496"/>
          </a:xfrm>
        </p:spPr>
        <p:txBody>
          <a:bodyPr/>
          <a:lstStyle/>
          <a:p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Otistik bozukluk,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(1) toplumsal etkileşimde ve iletişimde yetersizlikler ile davranış, ilgi ve etkinliklerde sınırlı, basmakalıp ve yineleyici örüntülerle ve (2) toplumsal etkileşim, toplumsal iletişimde kullanılan dil ya da sembolik/imgesel oyun becerilerinin en az birinde 3 yaşından önce gecikmelerin ya da olağandışı bir işlevselliğin olması ile karakterize gelişimsel bir bozukluktur.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Otistik birey,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sosyal etkileşim, sözel ve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sözel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olmayan iletişim, ilgi ve etkinliklerdeki sınırlılığı erken çocukluk döneminde ortaya çıkan bu özellikleri nedeniyle özel eğitim ile destek eğitim hizmetine ihtiyacı olan bireydir.</a:t>
            </a:r>
            <a:endParaRPr lang="tr-TR" sz="2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1028" name="Picture 4" descr="C:\Users\Gizo\AppData\Local\Microsoft\Windows\Temporary Internet Files\Content.IE5\379TW88Z\MP90044245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318307">
            <a:off x="6660232" y="1700808"/>
            <a:ext cx="2167201" cy="328498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OTİSTİK BOZUKLUK GÖSTEREN ÖĞRENCİLERE ETKİLİ ÖĞRETİM SUNMA STRATEJİLERİ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Geliştirilmiş Doğal Bağlamda Dil Öğretimi (GDBÖ)</a:t>
            </a: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5" name="Diyagram 6"/>
          <p:cNvGraphicFramePr/>
          <p:nvPr>
            <p:extLst>
              <p:ext uri="{D42A27DB-BD31-4B8C-83A1-F6EECF244321}">
                <p14:modId xmlns:p14="http://schemas.microsoft.com/office/powerpoint/2010/main" val="3955246346"/>
              </p:ext>
            </p:extLst>
          </p:nvPr>
        </p:nvGraphicFramePr>
        <p:xfrm>
          <a:off x="539552" y="2132856"/>
          <a:ext cx="8304584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1296144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DOĞAL ÖĞRETİM TEKNİKLERİ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Geliştirilmiş Doğal Bağlamda Dil Öğretimi (GDBÖ)</a:t>
            </a:r>
            <a:br>
              <a:rPr lang="tr-TR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1. Çevresel Düzenlemeler</a:t>
            </a: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4" name="Diyagram 1"/>
          <p:cNvGraphicFramePr/>
          <p:nvPr>
            <p:extLst>
              <p:ext uri="{D42A27DB-BD31-4B8C-83A1-F6EECF244321}">
                <p14:modId xmlns:p14="http://schemas.microsoft.com/office/powerpoint/2010/main" val="3037238810"/>
              </p:ext>
            </p:extLst>
          </p:nvPr>
        </p:nvGraphicFramePr>
        <p:xfrm>
          <a:off x="1115616" y="1700808"/>
          <a:ext cx="6840760" cy="5013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1296144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DOĞAL ÖĞRETİM TEKNİKLERİ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Geliştirilmiş Doğal Bağlamda Dil Öğretimi (GDBÖ)</a:t>
            </a:r>
            <a:br>
              <a:rPr lang="tr-TR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2</a:t>
            </a:r>
            <a:r>
              <a:rPr lang="tr-T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 Yanıtlayıcı Etkileşim Stratejileri</a:t>
            </a: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6" name="5 Diyagram"/>
          <p:cNvGraphicFramePr/>
          <p:nvPr/>
        </p:nvGraphicFramePr>
        <p:xfrm>
          <a:off x="467544" y="1844824"/>
          <a:ext cx="8028384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1296144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DOĞAL ÖĞRETİM TEKNİKLERİ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Geliştirilmiş Doğal Bağlamda Dil Öğretimi (GDBÖ)</a:t>
            </a:r>
            <a:br>
              <a:rPr lang="tr-TR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3</a:t>
            </a:r>
            <a:r>
              <a:rPr lang="tr-T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 Doğal Bağlama Dayalı (</a:t>
            </a:r>
            <a:r>
              <a:rPr lang="tr-T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Miliue</a:t>
            </a:r>
            <a:r>
              <a:rPr lang="tr-T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) Öğretim Teknikleri</a:t>
            </a: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4" name="3 Diyagram"/>
          <p:cNvGraphicFramePr/>
          <p:nvPr/>
        </p:nvGraphicFramePr>
        <p:xfrm>
          <a:off x="611560" y="1844824"/>
          <a:ext cx="7992888" cy="4640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86409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SINIFINDA OTİSTİK BOZUKLUK GÖSTEREN ÖĞRENCİ BULUNAN ÖĞRETMENLERE İPUÇLARI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5 İçerik Yer Tutucusu"/>
          <p:cNvSpPr>
            <a:spLocks noGrp="1"/>
          </p:cNvSpPr>
          <p:nvPr>
            <p:ph idx="1"/>
          </p:nvPr>
        </p:nvSpPr>
        <p:spPr>
          <a:xfrm>
            <a:off x="467544" y="1340769"/>
            <a:ext cx="8496944" cy="6340197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Çocukları oynadıkları nesnelere dikkat yönelterek </a:t>
            </a:r>
            <a:r>
              <a:rPr lang="tr-TR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“dikkati yoğunlaştırma becerileri”</a:t>
            </a:r>
          </a:p>
          <a:p>
            <a:pPr>
              <a:buNone/>
            </a:pPr>
            <a:endParaRPr lang="tr-TR" sz="2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Sık sık alıştırma ve rehberlik  ile taklit edilen her hareketin pekiştirilmesi </a:t>
            </a:r>
            <a:r>
              <a:rPr lang="tr-TR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“taklit becerileri”</a:t>
            </a:r>
          </a:p>
          <a:p>
            <a:pPr>
              <a:buNone/>
            </a:pPr>
            <a:endParaRPr lang="tr-TR" sz="2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İsteğin ifade edildiği zaman gerçekleşeceği konusunda ısrar etme </a:t>
            </a:r>
            <a:r>
              <a:rPr lang="tr-TR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“istekte bulunma becerileri”</a:t>
            </a:r>
          </a:p>
          <a:p>
            <a:pPr>
              <a:buNone/>
            </a:pPr>
            <a:endParaRPr lang="tr-TR" sz="2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Yetişkin yönergesine uyulması konusunda ısrar edilerek </a:t>
            </a:r>
            <a:r>
              <a:rPr lang="tr-TR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“yönergelere uyma becerileri”</a:t>
            </a:r>
          </a:p>
          <a:p>
            <a:pPr>
              <a:buNone/>
            </a:pPr>
            <a:endParaRPr lang="tr-TR" sz="2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Gelişimlerine uygun nesnelerle oynadıklarında pekiştirme </a:t>
            </a:r>
            <a:r>
              <a:rPr lang="tr-TR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“nesnelerle oynama becerileri”</a:t>
            </a:r>
          </a:p>
          <a:p>
            <a:endParaRPr lang="tr-TR" sz="2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Akranları ile oynama fırsatları yaratma </a:t>
            </a:r>
            <a:r>
              <a:rPr lang="tr-TR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“başkalarıyla oynama becerileri”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ni öğretebilirsiniz.</a:t>
            </a:r>
          </a:p>
          <a:p>
            <a:pPr>
              <a:buNone/>
            </a:pP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86409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SINIFINDA OTİSTİK BOZUKLUK GÖSTEREN ÖĞRENCİ BULUNAN ÖĞRETMENLERE İPUÇLARI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5 İçerik Yer Tutucusu"/>
          <p:cNvSpPr>
            <a:spLocks noGrp="1"/>
          </p:cNvSpPr>
          <p:nvPr>
            <p:ph idx="1"/>
          </p:nvPr>
        </p:nvSpPr>
        <p:spPr>
          <a:xfrm>
            <a:off x="323528" y="2132856"/>
            <a:ext cx="8496944" cy="4154984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Etkinlik ya da rutinleri tahmin edilebilir hale getirin. (Sınıfta çizelgeler kullanın, sürprizlerden kaçının.)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Sınıf içi kuralları ve sonuçlarını öğrencilere sürekli ve tutarlı bir şekilde ifade edin ve uygulayın.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Olumlu davranışları hemen görün ve sürekli destekleyin.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Sınıfta öğretmene yardımcıların bulunması da bu uygulamayı olumlu etkileyecektir.</a:t>
            </a:r>
          </a:p>
          <a:p>
            <a:pPr>
              <a:buNone/>
            </a:pP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72008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TANIM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6" name="Diyagram 4"/>
          <p:cNvGraphicFramePr/>
          <p:nvPr>
            <p:extLst>
              <p:ext uri="{D42A27DB-BD31-4B8C-83A1-F6EECF244321}">
                <p14:modId xmlns:p14="http://schemas.microsoft.com/office/powerpoint/2010/main" val="1186101311"/>
              </p:ext>
            </p:extLst>
          </p:nvPr>
        </p:nvGraphicFramePr>
        <p:xfrm>
          <a:off x="0" y="0"/>
          <a:ext cx="9144000" cy="6309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7 Metin kutusu"/>
          <p:cNvSpPr txBox="1"/>
          <p:nvPr/>
        </p:nvSpPr>
        <p:spPr>
          <a:xfrm>
            <a:off x="1331640" y="908720"/>
            <a:ext cx="62470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Otizm spektrum bozukluğu beş alt gruba ayrılmaktadır:</a:t>
            </a:r>
            <a:endParaRPr lang="tr-T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72008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TANIM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</a:t>
            </a: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tistik Bozukluk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5" name="4 Diyagram"/>
          <p:cNvGraphicFramePr/>
          <p:nvPr/>
        </p:nvGraphicFramePr>
        <p:xfrm>
          <a:off x="467544" y="1412776"/>
          <a:ext cx="8352928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72008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TANIM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Rett</a:t>
            </a: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Bozukluğu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5" name="4 Diyagram"/>
          <p:cNvGraphicFramePr/>
          <p:nvPr/>
        </p:nvGraphicFramePr>
        <p:xfrm>
          <a:off x="467544" y="1412776"/>
          <a:ext cx="8352928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72008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TANIM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Çocukluk Dezintegratif Bozukluğu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5" name="4 Diyagram"/>
          <p:cNvGraphicFramePr/>
          <p:nvPr/>
        </p:nvGraphicFramePr>
        <p:xfrm>
          <a:off x="467544" y="1412776"/>
          <a:ext cx="8352928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72008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TANIM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Asperger</a:t>
            </a: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Bozukluğu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5" name="4 Diyagram"/>
          <p:cNvGraphicFramePr/>
          <p:nvPr/>
        </p:nvGraphicFramePr>
        <p:xfrm>
          <a:off x="467544" y="1412776"/>
          <a:ext cx="8352928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72008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TANIM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Atipik</a:t>
            </a: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tr-T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</a:t>
            </a: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tizm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5" name="4 Diyagram"/>
          <p:cNvGraphicFramePr/>
          <p:nvPr/>
        </p:nvGraphicFramePr>
        <p:xfrm>
          <a:off x="467544" y="1412776"/>
          <a:ext cx="8352928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50405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YAYGINLIK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467544" y="1196752"/>
            <a:ext cx="8496944" cy="836126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ABD’ne dayalı verilere göre 2012 itibari ile Otistik bozukluğun görülme sıklığı 88’de 1’dir (Center </a:t>
            </a:r>
            <a:r>
              <a:rPr lang="tr-T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for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Disease Control </a:t>
            </a:r>
            <a:r>
              <a:rPr lang="tr-T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and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tr-T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Prevention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</a:t>
            </a:r>
            <a:r>
              <a:rPr lang="tr-T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www.cdc.gov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). Erkeklerde kızlardan dört-beş kez daha fazla görünür.</a:t>
            </a:r>
          </a:p>
        </p:txBody>
      </p:sp>
      <p:graphicFrame>
        <p:nvGraphicFramePr>
          <p:cNvPr id="6" name="5 Grafik"/>
          <p:cNvGraphicFramePr/>
          <p:nvPr/>
        </p:nvGraphicFramePr>
        <p:xfrm>
          <a:off x="1475656" y="198884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10286756">
  <a:themeElements>
    <a:clrScheme name="Kaynak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LongProperties xmlns="http://schemas.microsoft.com/office/2006/metadata/longProperties"/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AF3C500-29BE-4486-928B-49C3B40E00E9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08C7770B-9AC2-4E2C-AC38-82F926C1BE1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5450</TotalTime>
  <Words>1247</Words>
  <Application>Microsoft Office PowerPoint</Application>
  <PresentationFormat>Ekran Gösterisi (4:3)</PresentationFormat>
  <Paragraphs>157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25</vt:i4>
      </vt:variant>
    </vt:vector>
  </HeadingPairs>
  <TitlesOfParts>
    <vt:vector size="27" baseType="lpstr">
      <vt:lpstr>TS010286756</vt:lpstr>
      <vt:lpstr>White with Courier font for code slides</vt:lpstr>
      <vt:lpstr>Özel Eğitime Gereksinimi Olan Öğrenciler ve  ÖZEL EĞİTİM</vt:lpstr>
      <vt:lpstr>TANIM </vt:lpstr>
      <vt:lpstr>TANIM </vt:lpstr>
      <vt:lpstr>TANIM Otistik Bozukluk </vt:lpstr>
      <vt:lpstr>TANIM Rett Bozukluğu </vt:lpstr>
      <vt:lpstr>TANIM Çocukluk Dezintegratif Bozukluğu </vt:lpstr>
      <vt:lpstr>TANIM Asperger Bozukluğu </vt:lpstr>
      <vt:lpstr>TANIM Atipik Otizm </vt:lpstr>
      <vt:lpstr>YAYGINLIK </vt:lpstr>
      <vt:lpstr>NEDENLER </vt:lpstr>
      <vt:lpstr>ÖZELLİKLER Bilişsel ve Akademik Özellikler </vt:lpstr>
      <vt:lpstr>ÖZELLİKLER İletişimsel Özellikler </vt:lpstr>
      <vt:lpstr>ÖZELLİKLER Sosyal ve Davranışsal Özellikler </vt:lpstr>
      <vt:lpstr>ÖZELLİKLER Duyusal Özellikler </vt:lpstr>
      <vt:lpstr>TIBBİ ve EĞİTSEL DEĞERLENDİRME, YERLEŞTİRME </vt:lpstr>
      <vt:lpstr>OTİSTİK BOZUKLUK GÖSTEREN ÖĞRENCİLERE ETKİLİ ÖĞRETİM SUNMA STRATEJİLERİ Davranış Problemleriyle Başetme </vt:lpstr>
      <vt:lpstr>OTİSTİK BOZUKLUK GÖSTEREN ÖĞRENCİLERE ETKİLİ ÖĞRETİM SUNMA STRATEJİLERİ Uygulamalı Davranış Analizi (UDA) </vt:lpstr>
      <vt:lpstr>OTİSTİK BOZUKLUK GÖSTEREN ÖĞRENCİLERE ETKİLİ ÖĞRETİM SUNMA STRATEJİLERİ Görsel Desteklerden (İpuçlarından) Yararlanma </vt:lpstr>
      <vt:lpstr>OTİSTİK BOZUKLUK GÖSTEREN ÖĞRENCİLERE ETKİLİ ÖĞRETİM SUNMA STRATEJİLERİ Doğal Öğretim Teknikleri </vt:lpstr>
      <vt:lpstr>OTİSTİK BOZUKLUK GÖSTEREN ÖĞRENCİLERE ETKİLİ ÖĞRETİM SUNMA STRATEJİLERİ Geliştirilmiş Doğal Bağlamda Dil Öğretimi (GDBÖ) </vt:lpstr>
      <vt:lpstr>DOĞAL ÖĞRETİM TEKNİKLERİ Geliştirilmiş Doğal Bağlamda Dil Öğretimi (GDBÖ) 1. Çevresel Düzenlemeler </vt:lpstr>
      <vt:lpstr>DOĞAL ÖĞRETİM TEKNİKLERİ Geliştirilmiş Doğal Bağlamda Dil Öğretimi (GDBÖ) 2. Yanıtlayıcı Etkileşim Stratejileri </vt:lpstr>
      <vt:lpstr>DOĞAL ÖĞRETİM TEKNİKLERİ Geliştirilmiş Doğal Bağlamda Dil Öğretimi (GDBÖ) 3. Doğal Bağlama Dayalı (Miliue) Öğretim Teknikleri </vt:lpstr>
      <vt:lpstr>SINIFINDA OTİSTİK BOZUKLUK GÖSTEREN ÖĞRENCİ BULUNAN ÖĞRETMENLERE İPUÇLARI  </vt:lpstr>
      <vt:lpstr>SINIFINDA OTİSTİK BOZUKLUK GÖSTEREN ÖĞRENCİ BULUNAN ÖĞRETMENLERE İPUÇLARI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 Sunusu</dc:title>
  <dc:creator>admin2008</dc:creator>
  <cp:lastModifiedBy>resat alatli</cp:lastModifiedBy>
  <cp:revision>1011</cp:revision>
  <dcterms:created xsi:type="dcterms:W3CDTF">2012-02-28T10:03:47Z</dcterms:created>
  <dcterms:modified xsi:type="dcterms:W3CDTF">2017-01-02T13:09:29Z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TC062561689990</vt:lpwstr>
  </property>
</Properties>
</file>