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88" r:id="rId3"/>
    <p:sldId id="295" r:id="rId4"/>
    <p:sldId id="29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15.2.2017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Çekte </a:t>
            </a:r>
            <a:r>
              <a:rPr lang="tr-TR" dirty="0" err="1"/>
              <a:t>muhatapın</a:t>
            </a:r>
            <a:r>
              <a:rPr lang="tr-TR" dirty="0"/>
              <a:t> güven artırıcı beyanları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garantili çek</a:t>
            </a:r>
          </a:p>
          <a:p>
            <a:r>
              <a:rPr lang="tr-TR" b="1" dirty="0"/>
              <a:t>teyitli çek</a:t>
            </a:r>
          </a:p>
          <a:p>
            <a:r>
              <a:rPr lang="tr-TR" b="1" dirty="0"/>
              <a:t>vizeli çek</a:t>
            </a:r>
          </a:p>
          <a:p>
            <a:r>
              <a:rPr lang="tr-TR" b="1" dirty="0"/>
              <a:t>diğer beyanlar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137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Çekin karşılığının olduğuna ilişkin olarak muhatap banka tarafından yazılmış bir kaydı içeren çeklere “</a:t>
            </a:r>
            <a:r>
              <a:rPr lang="tr-TR" altLang="tr-TR" b="1" dirty="0"/>
              <a:t>teyitli (bloke) çek</a:t>
            </a:r>
            <a:r>
              <a:rPr lang="tr-TR" altLang="tr-TR" dirty="0"/>
              <a:t>” adı verilir.</a:t>
            </a:r>
          </a:p>
          <a:p>
            <a:pPr>
              <a:lnSpc>
                <a:spcPct val="80000"/>
              </a:lnSpc>
            </a:pPr>
            <a:r>
              <a:rPr lang="tr-TR" altLang="tr-TR" dirty="0"/>
              <a:t>Çekle ödeme yapmak isteyen keşideci, çeki tedavüle çıkarmadan önce muhatap bankaya başvurarak çekin karşılığının olduğunu gösteren kaydın üzerine yazılmasını talep eder. Bu kayıtla birlikte çek, teyitli çek oluşturur.</a:t>
            </a:r>
          </a:p>
          <a:p>
            <a:pPr>
              <a:lnSpc>
                <a:spcPct val="80000"/>
              </a:lnSpc>
            </a:pPr>
            <a:r>
              <a:rPr lang="tr-TR" altLang="tr-TR" dirty="0"/>
              <a:t>Çekin ibraz süresi dolana kadar muhatap banka çek karşılığını hâmil adına saklar. Hâmil tarafından çek ibraz edildiğinde, banka bloke ettiği tutarı mutlaka öder.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57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dirty="0"/>
              <a:t>Garantili çekler, teyitli çekte olduğu gibi, çekin bankaya ibrazında karşılığının ödenmesi konusunda güvence vermek amacıyla çıkarılırlar.</a:t>
            </a:r>
          </a:p>
          <a:p>
            <a:pPr>
              <a:lnSpc>
                <a:spcPct val="80000"/>
              </a:lnSpc>
            </a:pPr>
            <a:r>
              <a:rPr lang="tr-TR" altLang="tr-TR" dirty="0"/>
              <a:t>Buna göre, garantili çeklerde muhatap banka, genellikle çek yaprağı üzerine yazdığı beyanla belirli bir miktarla sınırlı olmak üzere hesapta karşılık bulunmasa bile çeki ödeyeceğini garanti etmektedir.</a:t>
            </a:r>
          </a:p>
          <a:p>
            <a:pPr>
              <a:lnSpc>
                <a:spcPct val="80000"/>
              </a:lnSpc>
            </a:pPr>
            <a:r>
              <a:rPr lang="tr-TR" altLang="tr-TR" dirty="0"/>
              <a:t>Bankanın her bir çek yaprağı için kanundan doğran asgari ödeme yükümlülüğü garantili çeklerin kanuni bir örneği olarak </a:t>
            </a:r>
            <a:r>
              <a:rPr lang="tr-TR" altLang="tr-TR"/>
              <a:t>görülebilir.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33399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</TotalTime>
  <Words>188</Words>
  <Application>Microsoft Office PowerPoint</Application>
  <PresentationFormat>Geniş ekran</PresentationFormat>
  <Paragraphs>15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Çekte muhatapın güven artırıcı beyanları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24</cp:revision>
  <dcterms:created xsi:type="dcterms:W3CDTF">2017-02-13T10:15:49Z</dcterms:created>
  <dcterms:modified xsi:type="dcterms:W3CDTF">2017-02-14T21:05:50Z</dcterms:modified>
</cp:coreProperties>
</file>