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0" r:id="rId5"/>
    <p:sldId id="259" r:id="rId6"/>
    <p:sldId id="258" r:id="rId7"/>
    <p:sldId id="262" r:id="rId8"/>
    <p:sldId id="267" r:id="rId9"/>
    <p:sldId id="269" r:id="rId10"/>
    <p:sldId id="268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>
      <p:cViewPr varScale="1">
        <p:scale>
          <a:sx n="69" d="100"/>
          <a:sy n="69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16.12.2017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9600" b="1" dirty="0"/>
              <a:t>4</a:t>
            </a:r>
            <a:r>
              <a:rPr lang="tr-TR" sz="9600" b="1" dirty="0" smtClean="0"/>
              <a:t>. </a:t>
            </a:r>
            <a:r>
              <a:rPr lang="tr-TR" sz="9600" b="1" dirty="0" smtClean="0"/>
              <a:t>HAFTA</a:t>
            </a:r>
            <a:endParaRPr lang="tr-TR" sz="9600" b="1" dirty="0"/>
          </a:p>
        </p:txBody>
      </p:sp>
    </p:spTree>
    <p:extLst>
      <p:ext uri="{BB962C8B-B14F-4D97-AF65-F5344CB8AC3E}">
        <p14:creationId xmlns:p14="http://schemas.microsoft.com/office/powerpoint/2010/main" val="1501786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Türkiye’de bulunan arşiv belgeleri yanında eski Osmanlı toprağı olan coğrafyadaki arşivler de kullanılabilmelidir.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4302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Osmanlı </a:t>
            </a:r>
            <a:r>
              <a:rPr lang="tr-TR" sz="4800" dirty="0" err="1"/>
              <a:t>diplomatikası</a:t>
            </a:r>
            <a:r>
              <a:rPr lang="tr-TR" sz="4800" dirty="0"/>
              <a:t> bilinmeden bu çalışmalar yapılamaz.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3541903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Osmanlı Tarihi incelenebilmek için büyük ve sınırsız bir alandır.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7028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Sentetik </a:t>
            </a:r>
            <a:r>
              <a:rPr lang="tr-TR" sz="5400" dirty="0" err="1"/>
              <a:t>dönemlendirmeler</a:t>
            </a:r>
            <a:r>
              <a:rPr lang="tr-TR" sz="5400" dirty="0"/>
              <a:t> elzemdir.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43069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Sentetik coğrafyalar kaçınılmazdır. Balkanlar ile Kafkasya ya da Ortadoğu alanları birbiriyle ilişkili biçimde değerlendirilebilir ama beraber değerlendirilmeleri imkansızdır.</a:t>
            </a:r>
          </a:p>
        </p:txBody>
      </p:sp>
    </p:spTree>
    <p:extLst>
      <p:ext uri="{BB962C8B-B14F-4D97-AF65-F5344CB8AC3E}">
        <p14:creationId xmlns:p14="http://schemas.microsoft.com/office/powerpoint/2010/main" val="4277834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6000" dirty="0"/>
              <a:t>Coğrafi farkların etüt edilmesi ilk gerekliliktir.</a:t>
            </a:r>
            <a:br>
              <a:rPr lang="tr-TR" sz="6000" dirty="0"/>
            </a:b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92667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Zamansal olarak da takribi altı asırlık bir sürecin tek elde değerlendirilmesi ancak meta-tarihsel spekülasyonlar olarak değerlendirilmelidir.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20494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5400" dirty="0"/>
              <a:t>Osmanlı coğrafyasında etkin olan dil ve kültürler bilinmelidir.</a:t>
            </a:r>
            <a:br>
              <a:rPr lang="tr-TR" sz="5400" dirty="0"/>
            </a:b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108510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sz="4800" dirty="0"/>
              <a:t>Osmanlı coğrafyası ile ilgili dil ve kültürler de bilinmelidir.</a:t>
            </a:r>
            <a:br>
              <a:rPr lang="tr-TR" sz="4800" dirty="0"/>
            </a:b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630811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395536" y="2780928"/>
            <a:ext cx="8229600" cy="1143000"/>
          </a:xfrm>
        </p:spPr>
        <p:txBody>
          <a:bodyPr>
            <a:noAutofit/>
          </a:bodyPr>
          <a:lstStyle/>
          <a:p>
            <a:r>
              <a:rPr lang="tr-TR" dirty="0"/>
              <a:t>Osmanlı tarihine dair temel kaynaklar arşiv belgeleridir.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1881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109</Words>
  <Application>Microsoft Office PowerPoint</Application>
  <PresentationFormat>Ekran Gösterisi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4. HAFTA</vt:lpstr>
      <vt:lpstr>Osmanlı Tarihi incelenebilmek için büyük ve sınırsız bir alandır. </vt:lpstr>
      <vt:lpstr>Sentetik dönemlendirmeler elzemdir. </vt:lpstr>
      <vt:lpstr>Sentetik coğrafyalar kaçınılmazdır. Balkanlar ile Kafkasya ya da Ortadoğu alanları birbiriyle ilişkili biçimde değerlendirilebilir ama beraber değerlendirilmeleri imkansızdır.</vt:lpstr>
      <vt:lpstr>Coğrafi farkların etüt edilmesi ilk gerekliliktir. </vt:lpstr>
      <vt:lpstr>Zamansal olarak da takribi altı asırlık bir sürecin tek elde değerlendirilmesi ancak meta-tarihsel spekülasyonlar olarak değerlendirilmelidir. </vt:lpstr>
      <vt:lpstr>Osmanlı coğrafyasında etkin olan dil ve kültürler bilinmelidir. </vt:lpstr>
      <vt:lpstr>Osmanlı coğrafyası ile ilgili dil ve kültürler de bilinmelidir. </vt:lpstr>
      <vt:lpstr>Osmanlı tarihine dair temel kaynaklar arşiv belgeleridir. </vt:lpstr>
      <vt:lpstr>Türkiye’de bulunan arşiv belgeleri yanında eski Osmanlı toprağı olan coğrafyadaki arşivler de kullanılabilmelidir. </vt:lpstr>
      <vt:lpstr>Osmanlı diplomatikası bilinmeden bu çalışmalar yapılamaz.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KUBABA TURIZM</dc:creator>
  <cp:lastModifiedBy>KUBABA TURIZM</cp:lastModifiedBy>
  <cp:revision>3</cp:revision>
  <dcterms:created xsi:type="dcterms:W3CDTF">2017-12-15T15:26:21Z</dcterms:created>
  <dcterms:modified xsi:type="dcterms:W3CDTF">2017-12-16T10:32:50Z</dcterms:modified>
</cp:coreProperties>
</file>