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/>
              <a:t>4</a:t>
            </a:r>
            <a:r>
              <a:rPr lang="tr-TR" sz="9600" b="1" dirty="0" smtClean="0"/>
              <a:t>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Türkiye’de bulunan arşiv belgeleri yanında eski Osmanlı toprağı olan coğrafyadaki arşivler de kullanılabilmelidir.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Osmanlı </a:t>
            </a:r>
            <a:r>
              <a:rPr lang="tr-TR" sz="4800" dirty="0" err="1"/>
              <a:t>diplomatikası</a:t>
            </a:r>
            <a:r>
              <a:rPr lang="tr-TR" sz="4800" dirty="0"/>
              <a:t> bilinmeden bu çalışmalar yapılamaz.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54190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/>
              <a:t>Osmanlı Tarihi incelenebilmek için büyük ve sınırsız bir alandır.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Sentetik </a:t>
            </a:r>
            <a:r>
              <a:rPr lang="tr-TR" sz="5400" dirty="0" err="1"/>
              <a:t>dönemlendirmeler</a:t>
            </a:r>
            <a:r>
              <a:rPr lang="tr-TR" sz="5400" dirty="0"/>
              <a:t> elzemdir.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Sentetik coğrafyalar kaçınılmazdır. Balkanlar ile Kafkasya ya da Ortadoğu alanları birbiriyle ilişkili biçimde değerlendirilebilir ama beraber değerlendirilmeleri imkansızdır.</a:t>
            </a:r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Coğrafi farkların etüt edilmesi ilk gerekliliktir.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Zamansal olarak da takribi altı asırlık bir sürecin tek elde değerlendirilmesi ancak meta-tarihsel spekülasyonlar olarak değerlendirilmelidir.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Osmanlı coğrafyasında etkin olan dil ve kültürler bilinmelidir.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Osmanlı coğrafyası ile ilgili dil ve kültürler de bilinmelidir.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Osmanlı tarihine dair temel kaynaklar arşiv belgeleridir.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</Words>
  <Application>Microsoft Office PowerPoint</Application>
  <PresentationFormat>Ekran Gösterisi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4. HAFTA</vt:lpstr>
      <vt:lpstr>Osmanlı Tarihi incelenebilmek için büyük ve sınırsız bir alandır. </vt:lpstr>
      <vt:lpstr>Sentetik dönemlendirmeler elzemdir. </vt:lpstr>
      <vt:lpstr>Sentetik coğrafyalar kaçınılmazdır. Balkanlar ile Kafkasya ya da Ortadoğu alanları birbiriyle ilişkili biçimde değerlendirilebilir ama beraber değerlendirilmeleri imkansızdır.</vt:lpstr>
      <vt:lpstr>Coğrafi farkların etüt edilmesi ilk gerekliliktir. </vt:lpstr>
      <vt:lpstr>Zamansal olarak da takribi altı asırlık bir sürecin tek elde değerlendirilmesi ancak meta-tarihsel spekülasyonlar olarak değerlendirilmelidir. </vt:lpstr>
      <vt:lpstr>Osmanlı coğrafyasında etkin olan dil ve kültürler bilinmelidir. </vt:lpstr>
      <vt:lpstr>Osmanlı coğrafyası ile ilgili dil ve kültürler de bilinmelidir. </vt:lpstr>
      <vt:lpstr>Osmanlı tarihine dair temel kaynaklar arşiv belgeleridir. </vt:lpstr>
      <vt:lpstr>Türkiye’de bulunan arşiv belgeleri yanında eski Osmanlı toprağı olan coğrafyadaki arşivler de kullanılabilmelidir. </vt:lpstr>
      <vt:lpstr>Osmanlı diplomatikası bilinmeden bu çalışmalar yapılamaz.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3</cp:revision>
  <dcterms:created xsi:type="dcterms:W3CDTF">2017-12-15T15:26:21Z</dcterms:created>
  <dcterms:modified xsi:type="dcterms:W3CDTF">2017-12-16T10:32:50Z</dcterms:modified>
</cp:coreProperties>
</file>