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3"/>
    <p:sldId id="296" r:id="rId4"/>
    <p:sldId id="285" r:id="rId5"/>
    <p:sldId id="286" r:id="rId6"/>
    <p:sldId id="287" r:id="rId7"/>
    <p:sldId id="288" r:id="rId8"/>
    <p:sldId id="290" r:id="rId9"/>
    <p:sldId id="303" r:id="rId10"/>
  </p:sldIdLst>
  <p:sldSz cx="9144000" cy="6858000" type="screen4x3"/>
  <p:notesSz cx="6858000" cy="9144000"/>
  <p:defaultTextStyle>
    <a:defPPr>
      <a:defRPr lang="tr-T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0"/>
    <p:restoredTop sz="94660"/>
  </p:normalViewPr>
  <p:slideViewPr>
    <p:cSldViewPr showGuides="1">
      <p:cViewPr varScale="1">
        <p:scale>
          <a:sx n="69" d="100"/>
          <a:sy n="69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41AF9D-56BC-48AE-87E3-00062F066CB2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B97E9B0F-6DF9-41A7-8EBB-DF4CC7727F44}">
      <dgm:prSet phldrT="[Metin]"/>
      <dgm:spPr/>
      <dgm:t>
        <a:bodyPr/>
        <a:lstStyle/>
        <a:p>
          <a:r>
            <a:rPr lang="tr-TR" dirty="0" smtClean="0"/>
            <a:t>1</a:t>
          </a:r>
          <a:endParaRPr lang="tr-TR" dirty="0"/>
        </a:p>
      </dgm:t>
    </dgm:pt>
    <dgm:pt modelId="{FED15660-F955-4930-BC62-85934B6FDF1F}" cxnId="{CC4DEFB2-89F1-4C54-94E5-8B0A1216EFCD}" type="parTrans">
      <dgm:prSet/>
      <dgm:spPr/>
      <dgm:t>
        <a:bodyPr/>
        <a:lstStyle/>
        <a:p>
          <a:endParaRPr lang="tr-TR"/>
        </a:p>
      </dgm:t>
    </dgm:pt>
    <dgm:pt modelId="{ED1E3CBC-F36C-47A0-B214-AA751F77A9DD}" cxnId="{CC4DEFB2-89F1-4C54-94E5-8B0A1216EFCD}" type="sibTrans">
      <dgm:prSet/>
      <dgm:spPr/>
      <dgm:t>
        <a:bodyPr/>
        <a:lstStyle/>
        <a:p>
          <a:endParaRPr lang="tr-TR"/>
        </a:p>
      </dgm:t>
    </dgm:pt>
    <dgm:pt modelId="{BC614EAB-0DFD-4DD8-9764-A1991DA70D88}">
      <dgm:prSet phldrT="[Metin]"/>
      <dgm:spPr/>
      <dgm:t>
        <a:bodyPr/>
        <a:lstStyle/>
        <a:p>
          <a:r>
            <a:rPr lang="tr-TR" dirty="0" smtClean="0"/>
            <a:t>3</a:t>
          </a:r>
          <a:endParaRPr lang="tr-TR" dirty="0"/>
        </a:p>
      </dgm:t>
    </dgm:pt>
    <dgm:pt modelId="{130E12A3-3E37-47B5-9C08-2D56E59091DA}" cxnId="{F650629F-147C-4E2A-936F-CE3B280DDE02}" type="parTrans">
      <dgm:prSet/>
      <dgm:spPr/>
      <dgm:t>
        <a:bodyPr/>
        <a:lstStyle/>
        <a:p>
          <a:endParaRPr lang="tr-TR"/>
        </a:p>
      </dgm:t>
    </dgm:pt>
    <dgm:pt modelId="{D2C9360C-B8FF-49A6-9DBB-87BF8D9EEB5C}" cxnId="{F650629F-147C-4E2A-936F-CE3B280DDE02}" type="sibTrans">
      <dgm:prSet/>
      <dgm:spPr/>
      <dgm:t>
        <a:bodyPr/>
        <a:lstStyle/>
        <a:p>
          <a:endParaRPr lang="tr-TR"/>
        </a:p>
      </dgm:t>
    </dgm:pt>
    <dgm:pt modelId="{A4A1ED65-DE6B-4C22-9CE6-02C486ACCD89}">
      <dgm:prSet phldrT="[Metin]"/>
      <dgm:spPr/>
      <dgm:t>
        <a:bodyPr/>
        <a:lstStyle/>
        <a:p>
          <a:r>
            <a:rPr lang="tr-TR" dirty="0" smtClean="0"/>
            <a:t>4</a:t>
          </a:r>
          <a:endParaRPr lang="tr-TR" dirty="0"/>
        </a:p>
      </dgm:t>
    </dgm:pt>
    <dgm:pt modelId="{B213F789-F0C6-480A-8526-9EBBD38321E6}" cxnId="{2567C39E-149F-4FA3-99BE-3499D30C9CD9}" type="parTrans">
      <dgm:prSet/>
      <dgm:spPr/>
      <dgm:t>
        <a:bodyPr/>
        <a:lstStyle/>
        <a:p>
          <a:endParaRPr lang="tr-TR"/>
        </a:p>
      </dgm:t>
    </dgm:pt>
    <dgm:pt modelId="{AC272A6E-210C-43D2-AE76-5B415D8D94C7}" cxnId="{2567C39E-149F-4FA3-99BE-3499D30C9CD9}" type="sibTrans">
      <dgm:prSet/>
      <dgm:spPr/>
      <dgm:t>
        <a:bodyPr/>
        <a:lstStyle/>
        <a:p>
          <a:endParaRPr lang="tr-TR"/>
        </a:p>
      </dgm:t>
    </dgm:pt>
    <dgm:pt modelId="{E379E80E-7601-468F-A481-95D00628C9D3}">
      <dgm:prSet phldrT="[Metin]"/>
      <dgm:spPr/>
      <dgm:t>
        <a:bodyPr/>
        <a:lstStyle/>
        <a:p>
          <a:r>
            <a:rPr lang="tr-TR" dirty="0" smtClean="0"/>
            <a:t>5</a:t>
          </a:r>
          <a:endParaRPr lang="tr-TR" dirty="0"/>
        </a:p>
      </dgm:t>
    </dgm:pt>
    <dgm:pt modelId="{4B9FDA39-48DB-49AF-AD7A-717FC5C4CF6F}" cxnId="{39E8B310-62F6-4B75-A56E-5E2851129638}" type="parTrans">
      <dgm:prSet/>
      <dgm:spPr/>
      <dgm:t>
        <a:bodyPr/>
        <a:lstStyle/>
        <a:p>
          <a:endParaRPr lang="tr-TR"/>
        </a:p>
      </dgm:t>
    </dgm:pt>
    <dgm:pt modelId="{6AA8435B-A851-4503-BEE5-5366C86F1E9B}" cxnId="{39E8B310-62F6-4B75-A56E-5E2851129638}" type="sibTrans">
      <dgm:prSet/>
      <dgm:spPr/>
      <dgm:t>
        <a:bodyPr/>
        <a:lstStyle/>
        <a:p>
          <a:endParaRPr lang="tr-TR"/>
        </a:p>
      </dgm:t>
    </dgm:pt>
    <dgm:pt modelId="{AD7EC5F6-E626-4F12-90F2-D4243904C8E0}">
      <dgm:prSet phldrT="[Metin]"/>
      <dgm:spPr/>
      <dgm:t>
        <a:bodyPr/>
        <a:lstStyle/>
        <a:p>
          <a:r>
            <a:rPr lang="tr-TR" dirty="0" smtClean="0"/>
            <a:t>6</a:t>
          </a:r>
          <a:endParaRPr lang="tr-TR" dirty="0"/>
        </a:p>
      </dgm:t>
    </dgm:pt>
    <dgm:pt modelId="{358E3322-D1B2-43ED-8827-16249BF4FC4F}" cxnId="{036D4434-D268-42C7-85D3-1F78AF5ED8CC}" type="parTrans">
      <dgm:prSet/>
      <dgm:spPr/>
      <dgm:t>
        <a:bodyPr/>
        <a:lstStyle/>
        <a:p>
          <a:endParaRPr lang="tr-TR"/>
        </a:p>
      </dgm:t>
    </dgm:pt>
    <dgm:pt modelId="{3B08DF98-CBB2-4537-A03D-BBC0556EC9AE}" cxnId="{036D4434-D268-42C7-85D3-1F78AF5ED8CC}" type="sibTrans">
      <dgm:prSet/>
      <dgm:spPr/>
      <dgm:t>
        <a:bodyPr/>
        <a:lstStyle/>
        <a:p>
          <a:endParaRPr lang="tr-TR"/>
        </a:p>
      </dgm:t>
    </dgm:pt>
    <dgm:pt modelId="{5BF3A7D0-1783-4716-8F16-464B0B6A6386}">
      <dgm:prSet phldrT="[Metin]"/>
      <dgm:spPr/>
      <dgm:t>
        <a:bodyPr/>
        <a:lstStyle/>
        <a:p>
          <a:r>
            <a:rPr lang="tr-TR" dirty="0" smtClean="0"/>
            <a:t>7</a:t>
          </a:r>
          <a:endParaRPr lang="tr-TR" dirty="0"/>
        </a:p>
      </dgm:t>
    </dgm:pt>
    <dgm:pt modelId="{201100C9-A396-46BA-8890-7C046771A88B}" cxnId="{226EE855-1DE1-4066-B796-5333FA6CBCD0}" type="parTrans">
      <dgm:prSet/>
      <dgm:spPr/>
      <dgm:t>
        <a:bodyPr/>
        <a:lstStyle/>
        <a:p>
          <a:endParaRPr lang="tr-TR"/>
        </a:p>
      </dgm:t>
    </dgm:pt>
    <dgm:pt modelId="{3FB7FD3B-B0BF-4916-AE85-681F2F2EB382}" cxnId="{226EE855-1DE1-4066-B796-5333FA6CBCD0}" type="sibTrans">
      <dgm:prSet/>
      <dgm:spPr/>
      <dgm:t>
        <a:bodyPr/>
        <a:lstStyle/>
        <a:p>
          <a:endParaRPr lang="tr-TR"/>
        </a:p>
      </dgm:t>
    </dgm:pt>
    <dgm:pt modelId="{D4A3914F-22DB-4BDB-ADD0-71887235F2CC}">
      <dgm:prSet phldrT="[Metin]"/>
      <dgm:spPr/>
      <dgm:t>
        <a:bodyPr/>
        <a:lstStyle/>
        <a:p>
          <a:r>
            <a:rPr lang="tr-TR" dirty="0" smtClean="0"/>
            <a:t>8</a:t>
          </a:r>
          <a:endParaRPr lang="tr-TR" dirty="0"/>
        </a:p>
      </dgm:t>
    </dgm:pt>
    <dgm:pt modelId="{292D9EBD-E7D6-4251-A511-8D156C11F349}" cxnId="{D2F7A9B6-D7F3-427E-8481-6B03F91AEA7A}" type="parTrans">
      <dgm:prSet/>
      <dgm:spPr/>
      <dgm:t>
        <a:bodyPr/>
        <a:lstStyle/>
        <a:p>
          <a:endParaRPr lang="tr-TR"/>
        </a:p>
      </dgm:t>
    </dgm:pt>
    <dgm:pt modelId="{47BE91B0-B8A8-47EB-92C2-733152289B98}" cxnId="{D2F7A9B6-D7F3-427E-8481-6B03F91AEA7A}" type="sibTrans">
      <dgm:prSet/>
      <dgm:spPr/>
      <dgm:t>
        <a:bodyPr/>
        <a:lstStyle/>
        <a:p>
          <a:endParaRPr lang="tr-TR"/>
        </a:p>
      </dgm:t>
    </dgm:pt>
    <dgm:pt modelId="{885EE231-B27D-48AB-B4E2-DD79104331DF}">
      <dgm:prSet phldrT="[Metin]"/>
      <dgm:spPr/>
      <dgm:t>
        <a:bodyPr/>
        <a:lstStyle/>
        <a:p>
          <a:r>
            <a:rPr lang="tr-TR" dirty="0" smtClean="0"/>
            <a:t>2</a:t>
          </a:r>
          <a:endParaRPr lang="tr-TR" dirty="0"/>
        </a:p>
      </dgm:t>
    </dgm:pt>
    <dgm:pt modelId="{AB545DE7-53C1-43FA-98EF-BAF9C7A5C4A9}" cxnId="{27CD2805-2919-4B39-8405-1CE603709FF0}" type="parTrans">
      <dgm:prSet/>
      <dgm:spPr/>
      <dgm:t>
        <a:bodyPr/>
        <a:lstStyle/>
        <a:p>
          <a:endParaRPr lang="tr-TR"/>
        </a:p>
      </dgm:t>
    </dgm:pt>
    <dgm:pt modelId="{C53D37E8-FFE5-4BD7-88CC-B0487351B6DC}" cxnId="{27CD2805-2919-4B39-8405-1CE603709FF0}" type="sibTrans">
      <dgm:prSet/>
      <dgm:spPr/>
      <dgm:t>
        <a:bodyPr/>
        <a:lstStyle/>
        <a:p>
          <a:endParaRPr lang="tr-TR"/>
        </a:p>
      </dgm:t>
    </dgm:pt>
    <dgm:pt modelId="{63757483-E748-461A-A860-5099BCA46E81}">
      <dgm:prSet/>
      <dgm:spPr/>
      <dgm:t>
        <a:bodyPr/>
        <a:lstStyle/>
        <a:p>
          <a:r>
            <a:rPr lang="tr-TR" dirty="0" smtClean="0"/>
            <a:t>Hazırlık Yapma</a:t>
          </a:r>
          <a:endParaRPr lang="tr-TR" dirty="0"/>
        </a:p>
      </dgm:t>
    </dgm:pt>
    <dgm:pt modelId="{562CB1A8-F4C4-46E1-B26C-06AD85EA3BE8}" cxnId="{1C731F9D-0933-41DC-9708-142479BB384E}" type="parTrans">
      <dgm:prSet/>
      <dgm:spPr/>
      <dgm:t>
        <a:bodyPr/>
        <a:lstStyle/>
        <a:p>
          <a:endParaRPr lang="tr-TR"/>
        </a:p>
      </dgm:t>
    </dgm:pt>
    <dgm:pt modelId="{78233304-095B-4135-82D6-7131819A3D9D}" cxnId="{1C731F9D-0933-41DC-9708-142479BB384E}" type="sibTrans">
      <dgm:prSet/>
      <dgm:spPr/>
      <dgm:t>
        <a:bodyPr/>
        <a:lstStyle/>
        <a:p>
          <a:endParaRPr lang="tr-TR"/>
        </a:p>
      </dgm:t>
    </dgm:pt>
    <dgm:pt modelId="{15A3E581-138A-4ADB-B441-264D2B390BCB}">
      <dgm:prSet/>
      <dgm:spPr/>
      <dgm:t>
        <a:bodyPr/>
        <a:lstStyle/>
        <a:p>
          <a:r>
            <a:rPr lang="tr-TR" dirty="0" smtClean="0"/>
            <a:t>Tanışma/bağlantı kurma </a:t>
          </a:r>
          <a:endParaRPr lang="tr-TR" dirty="0"/>
        </a:p>
      </dgm:t>
    </dgm:pt>
    <dgm:pt modelId="{6226F1B2-8E74-4BE2-8141-CCCF945977FB}" cxnId="{DB7506DC-EEE8-46B0-9698-C1670F41A368}" type="parTrans">
      <dgm:prSet/>
      <dgm:spPr/>
      <dgm:t>
        <a:bodyPr/>
        <a:lstStyle/>
        <a:p>
          <a:endParaRPr lang="tr-TR"/>
        </a:p>
      </dgm:t>
    </dgm:pt>
    <dgm:pt modelId="{4C9E0D6D-8750-4F11-876C-065EBD3D0874}" cxnId="{DB7506DC-EEE8-46B0-9698-C1670F41A368}" type="sibTrans">
      <dgm:prSet/>
      <dgm:spPr/>
      <dgm:t>
        <a:bodyPr/>
        <a:lstStyle/>
        <a:p>
          <a:endParaRPr lang="tr-TR"/>
        </a:p>
      </dgm:t>
    </dgm:pt>
    <dgm:pt modelId="{B40BD4C8-0845-480F-A533-9CF1F3B80EF7}">
      <dgm:prSet/>
      <dgm:spPr/>
      <dgm:t>
        <a:bodyPr/>
        <a:lstStyle/>
        <a:p>
          <a:r>
            <a:rPr lang="tr-TR" dirty="0" smtClean="0"/>
            <a:t>Ön değerlendirme </a:t>
          </a:r>
          <a:endParaRPr lang="tr-TR" dirty="0"/>
        </a:p>
      </dgm:t>
    </dgm:pt>
    <dgm:pt modelId="{B7A16946-BAA0-429B-9825-E53F976DFB7A}" cxnId="{892CF539-C410-4880-957C-36A2BCD3762D}" type="parTrans">
      <dgm:prSet/>
      <dgm:spPr/>
      <dgm:t>
        <a:bodyPr/>
        <a:lstStyle/>
        <a:p>
          <a:endParaRPr lang="tr-TR"/>
        </a:p>
      </dgm:t>
    </dgm:pt>
    <dgm:pt modelId="{E2E558F7-1DA9-43EC-BD75-396BBB914868}" cxnId="{892CF539-C410-4880-957C-36A2BCD3762D}" type="sibTrans">
      <dgm:prSet/>
      <dgm:spPr/>
      <dgm:t>
        <a:bodyPr/>
        <a:lstStyle/>
        <a:p>
          <a:endParaRPr lang="tr-TR"/>
        </a:p>
      </dgm:t>
    </dgm:pt>
    <dgm:pt modelId="{B1063696-DA80-42F5-B261-819CB40AFE45}">
      <dgm:prSet/>
      <dgm:spPr/>
      <dgm:t>
        <a:bodyPr/>
        <a:lstStyle/>
        <a:p>
          <a:r>
            <a:rPr lang="tr-TR" smtClean="0"/>
            <a:t>Planlama</a:t>
          </a:r>
          <a:endParaRPr lang="tr-TR"/>
        </a:p>
      </dgm:t>
    </dgm:pt>
    <dgm:pt modelId="{A7316DB8-7D5A-4AE6-B816-029712F34D96}" cxnId="{BC4B5AC2-826A-4A31-86A6-03E83B92713B}" type="parTrans">
      <dgm:prSet/>
      <dgm:spPr/>
      <dgm:t>
        <a:bodyPr/>
        <a:lstStyle/>
        <a:p>
          <a:endParaRPr lang="tr-TR"/>
        </a:p>
      </dgm:t>
    </dgm:pt>
    <dgm:pt modelId="{BCDA22C3-CE2C-465F-9CE8-10E931828CA4}" cxnId="{BC4B5AC2-826A-4A31-86A6-03E83B92713B}" type="sibTrans">
      <dgm:prSet/>
      <dgm:spPr/>
      <dgm:t>
        <a:bodyPr/>
        <a:lstStyle/>
        <a:p>
          <a:endParaRPr lang="tr-TR"/>
        </a:p>
      </dgm:t>
    </dgm:pt>
    <dgm:pt modelId="{0843F753-5FDF-4FEA-BC64-6A5CB2CDA575}">
      <dgm:prSet/>
      <dgm:spPr/>
      <dgm:t>
        <a:bodyPr/>
        <a:lstStyle/>
        <a:p>
          <a:r>
            <a:rPr lang="tr-TR" smtClean="0"/>
            <a:t>Uygulama </a:t>
          </a:r>
          <a:endParaRPr lang="tr-TR"/>
        </a:p>
      </dgm:t>
    </dgm:pt>
    <dgm:pt modelId="{6E409065-7ACD-4C83-9B78-B631BA6796C6}" cxnId="{4BD2B824-3AE9-4043-B590-5A97D6C0479C}" type="parTrans">
      <dgm:prSet/>
      <dgm:spPr/>
      <dgm:t>
        <a:bodyPr/>
        <a:lstStyle/>
        <a:p>
          <a:endParaRPr lang="tr-TR"/>
        </a:p>
      </dgm:t>
    </dgm:pt>
    <dgm:pt modelId="{8DB098E2-BB7D-404F-BD2E-CE794EF4E22A}" cxnId="{4BD2B824-3AE9-4043-B590-5A97D6C0479C}" type="sibTrans">
      <dgm:prSet/>
      <dgm:spPr/>
      <dgm:t>
        <a:bodyPr/>
        <a:lstStyle/>
        <a:p>
          <a:endParaRPr lang="tr-TR"/>
        </a:p>
      </dgm:t>
    </dgm:pt>
    <dgm:pt modelId="{C8BBCE5A-5EF6-46E7-B644-F3782688547C}">
      <dgm:prSet/>
      <dgm:spPr/>
      <dgm:t>
        <a:bodyPr/>
        <a:lstStyle/>
        <a:p>
          <a:r>
            <a:rPr lang="tr-TR" smtClean="0"/>
            <a:t>Son değerlendirme </a:t>
          </a:r>
          <a:endParaRPr lang="tr-TR"/>
        </a:p>
      </dgm:t>
    </dgm:pt>
    <dgm:pt modelId="{CC2B32E2-1A82-4672-A10E-4A9E7F168EE1}" cxnId="{D84B760A-2B68-49F0-B53A-DAA2E6998176}" type="parTrans">
      <dgm:prSet/>
      <dgm:spPr/>
      <dgm:t>
        <a:bodyPr/>
        <a:lstStyle/>
        <a:p>
          <a:endParaRPr lang="tr-TR"/>
        </a:p>
      </dgm:t>
    </dgm:pt>
    <dgm:pt modelId="{BFFA0D06-A5F3-43EF-95C3-DE97971CF38B}" cxnId="{D84B760A-2B68-49F0-B53A-DAA2E6998176}" type="sibTrans">
      <dgm:prSet/>
      <dgm:spPr/>
      <dgm:t>
        <a:bodyPr/>
        <a:lstStyle/>
        <a:p>
          <a:endParaRPr lang="tr-TR"/>
        </a:p>
      </dgm:t>
    </dgm:pt>
    <dgm:pt modelId="{324C8F62-662B-4103-9F63-DD96B81F8CD2}">
      <dgm:prSet/>
      <dgm:spPr/>
      <dgm:t>
        <a:bodyPr/>
        <a:lstStyle/>
        <a:p>
          <a:r>
            <a:rPr lang="tr-TR" smtClean="0"/>
            <a:t>Bağlantıyı kesme/sonlandırma</a:t>
          </a:r>
          <a:endParaRPr lang="tr-TR"/>
        </a:p>
      </dgm:t>
    </dgm:pt>
    <dgm:pt modelId="{C1F4E92A-4598-454F-9DA3-4B611C30A847}" cxnId="{460CB4F0-B962-48FF-95B3-CB98C3335A14}" type="parTrans">
      <dgm:prSet/>
      <dgm:spPr/>
      <dgm:t>
        <a:bodyPr/>
        <a:lstStyle/>
        <a:p>
          <a:endParaRPr lang="tr-TR"/>
        </a:p>
      </dgm:t>
    </dgm:pt>
    <dgm:pt modelId="{6922C3BB-AFED-44E6-8BE3-BF4392E42F0E}" cxnId="{460CB4F0-B962-48FF-95B3-CB98C3335A14}" type="sibTrans">
      <dgm:prSet/>
      <dgm:spPr/>
      <dgm:t>
        <a:bodyPr/>
        <a:lstStyle/>
        <a:p>
          <a:endParaRPr lang="tr-TR"/>
        </a:p>
      </dgm:t>
    </dgm:pt>
    <dgm:pt modelId="{3E92FA48-A940-4A71-BF4B-C7C78D681821}">
      <dgm:prSet/>
      <dgm:spPr/>
      <dgm:t>
        <a:bodyPr/>
        <a:lstStyle/>
        <a:p>
          <a:r>
            <a:rPr lang="tr-TR" smtClean="0"/>
            <a:t>İzleme</a:t>
          </a:r>
          <a:endParaRPr lang="tr-TR"/>
        </a:p>
      </dgm:t>
    </dgm:pt>
    <dgm:pt modelId="{6795114F-C0EE-46E0-A0B2-5BB6AF835EE4}" cxnId="{E2F54E80-A325-4241-95F0-CE8E43DD4382}" type="parTrans">
      <dgm:prSet/>
      <dgm:spPr/>
      <dgm:t>
        <a:bodyPr/>
        <a:lstStyle/>
        <a:p>
          <a:endParaRPr lang="tr-TR"/>
        </a:p>
      </dgm:t>
    </dgm:pt>
    <dgm:pt modelId="{077D8E55-99A9-4A92-86F9-A47C3F684BA7}" cxnId="{E2F54E80-A325-4241-95F0-CE8E43DD4382}" type="sibTrans">
      <dgm:prSet/>
      <dgm:spPr/>
      <dgm:t>
        <a:bodyPr/>
        <a:lstStyle/>
        <a:p>
          <a:endParaRPr lang="tr-TR"/>
        </a:p>
      </dgm:t>
    </dgm:pt>
    <dgm:pt modelId="{7BAEEA74-A3B3-4A6F-A294-0D69E63A6710}" type="pres">
      <dgm:prSet presAssocID="{CC41AF9D-56BC-48AE-87E3-00062F066CB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1D64A50-9212-43A8-9E0A-EEBF0ED18D36}" type="pres">
      <dgm:prSet presAssocID="{B97E9B0F-6DF9-41A7-8EBB-DF4CC7727F44}" presName="composite" presStyleCnt="0"/>
      <dgm:spPr/>
    </dgm:pt>
    <dgm:pt modelId="{BB11BB64-27E1-424B-8A02-CBBE17B19D73}" type="pres">
      <dgm:prSet presAssocID="{B97E9B0F-6DF9-41A7-8EBB-DF4CC7727F44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1C9972-8437-4FBE-ADB0-40DC3852CCC5}" type="pres">
      <dgm:prSet presAssocID="{B97E9B0F-6DF9-41A7-8EBB-DF4CC7727F44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1298E0-6084-4885-872C-0AD9978EF060}" type="pres">
      <dgm:prSet presAssocID="{ED1E3CBC-F36C-47A0-B214-AA751F77A9DD}" presName="sp" presStyleCnt="0"/>
      <dgm:spPr/>
    </dgm:pt>
    <dgm:pt modelId="{6D7360EF-4CA3-4BA2-B897-4A68A1891639}" type="pres">
      <dgm:prSet presAssocID="{885EE231-B27D-48AB-B4E2-DD79104331DF}" presName="composite" presStyleCnt="0"/>
      <dgm:spPr/>
    </dgm:pt>
    <dgm:pt modelId="{02BFA97B-969D-4CFD-9AB1-1043FC1A0FA6}" type="pres">
      <dgm:prSet presAssocID="{885EE231-B27D-48AB-B4E2-DD79104331DF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CAE886-68E3-4A7A-90FC-F04BACC07647}" type="pres">
      <dgm:prSet presAssocID="{885EE231-B27D-48AB-B4E2-DD79104331DF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B8E019-5CB1-4CA3-B34D-1F5E6A3F8A2A}" type="pres">
      <dgm:prSet presAssocID="{C53D37E8-FFE5-4BD7-88CC-B0487351B6DC}" presName="sp" presStyleCnt="0"/>
      <dgm:spPr/>
    </dgm:pt>
    <dgm:pt modelId="{1164E002-8994-432C-801C-3F82D7B26BBD}" type="pres">
      <dgm:prSet presAssocID="{BC614EAB-0DFD-4DD8-9764-A1991DA70D88}" presName="composite" presStyleCnt="0"/>
      <dgm:spPr/>
    </dgm:pt>
    <dgm:pt modelId="{C684F1DA-1AA6-4724-BD49-3974D9F4D10C}" type="pres">
      <dgm:prSet presAssocID="{BC614EAB-0DFD-4DD8-9764-A1991DA70D88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0A5F3E-B7C7-4EFC-A267-083FC5D01FCC}" type="pres">
      <dgm:prSet presAssocID="{BC614EAB-0DFD-4DD8-9764-A1991DA70D88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B8F36A-5ADD-42A9-9E2E-00DE7677CF58}" type="pres">
      <dgm:prSet presAssocID="{D2C9360C-B8FF-49A6-9DBB-87BF8D9EEB5C}" presName="sp" presStyleCnt="0"/>
      <dgm:spPr/>
    </dgm:pt>
    <dgm:pt modelId="{0EE9DC1B-F84D-400A-BC7D-B064933F6AA0}" type="pres">
      <dgm:prSet presAssocID="{A4A1ED65-DE6B-4C22-9CE6-02C486ACCD89}" presName="composite" presStyleCnt="0"/>
      <dgm:spPr/>
    </dgm:pt>
    <dgm:pt modelId="{DBFDBA07-BDAC-4D46-8273-F13C745E5ACB}" type="pres">
      <dgm:prSet presAssocID="{A4A1ED65-DE6B-4C22-9CE6-02C486ACCD89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040830-E2F3-453D-B6E9-D18253DFAA97}" type="pres">
      <dgm:prSet presAssocID="{A4A1ED65-DE6B-4C22-9CE6-02C486ACCD89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AB1175-BA54-490D-9464-976A469A7F39}" type="pres">
      <dgm:prSet presAssocID="{AC272A6E-210C-43D2-AE76-5B415D8D94C7}" presName="sp" presStyleCnt="0"/>
      <dgm:spPr/>
    </dgm:pt>
    <dgm:pt modelId="{748E8386-2C81-4F9A-A30C-91FEFF3E4998}" type="pres">
      <dgm:prSet presAssocID="{E379E80E-7601-468F-A481-95D00628C9D3}" presName="composite" presStyleCnt="0"/>
      <dgm:spPr/>
    </dgm:pt>
    <dgm:pt modelId="{57819C7F-A62E-4FBB-B403-3337D4AE1608}" type="pres">
      <dgm:prSet presAssocID="{E379E80E-7601-468F-A481-95D00628C9D3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B4CABD-37AF-4572-8E0C-D97BFFD19413}" type="pres">
      <dgm:prSet presAssocID="{E379E80E-7601-468F-A481-95D00628C9D3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068173-C9A4-49C9-AE37-7149608B5858}" type="pres">
      <dgm:prSet presAssocID="{6AA8435B-A851-4503-BEE5-5366C86F1E9B}" presName="sp" presStyleCnt="0"/>
      <dgm:spPr/>
    </dgm:pt>
    <dgm:pt modelId="{490494A8-D2A7-4BA3-8A5D-3E1F35EE0A3B}" type="pres">
      <dgm:prSet presAssocID="{AD7EC5F6-E626-4F12-90F2-D4243904C8E0}" presName="composite" presStyleCnt="0"/>
      <dgm:spPr/>
    </dgm:pt>
    <dgm:pt modelId="{552C597D-4756-4986-8751-57927257475E}" type="pres">
      <dgm:prSet presAssocID="{AD7EC5F6-E626-4F12-90F2-D4243904C8E0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7D00B4-F1D9-4F94-AF8F-AFA6594C10A3}" type="pres">
      <dgm:prSet presAssocID="{AD7EC5F6-E626-4F12-90F2-D4243904C8E0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A7AC28-ED0E-420E-A59C-39AC8501C547}" type="pres">
      <dgm:prSet presAssocID="{3B08DF98-CBB2-4537-A03D-BBC0556EC9AE}" presName="sp" presStyleCnt="0"/>
      <dgm:spPr/>
    </dgm:pt>
    <dgm:pt modelId="{12B31187-48F5-46F5-B3DE-9C7B33B97593}" type="pres">
      <dgm:prSet presAssocID="{5BF3A7D0-1783-4716-8F16-464B0B6A6386}" presName="composite" presStyleCnt="0"/>
      <dgm:spPr/>
    </dgm:pt>
    <dgm:pt modelId="{CCE439C0-755B-4DA1-8429-14F4FC635C51}" type="pres">
      <dgm:prSet presAssocID="{5BF3A7D0-1783-4716-8F16-464B0B6A6386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ECDA5D-C85D-4ABE-BEBA-A57286B5EAE4}" type="pres">
      <dgm:prSet presAssocID="{5BF3A7D0-1783-4716-8F16-464B0B6A6386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391ACF-B77A-4055-85E5-348F110AE0E0}" type="pres">
      <dgm:prSet presAssocID="{3FB7FD3B-B0BF-4916-AE85-681F2F2EB382}" presName="sp" presStyleCnt="0"/>
      <dgm:spPr/>
    </dgm:pt>
    <dgm:pt modelId="{7941E117-ADC4-46F2-BE24-FEDD57CAADF3}" type="pres">
      <dgm:prSet presAssocID="{D4A3914F-22DB-4BDB-ADD0-71887235F2CC}" presName="composite" presStyleCnt="0"/>
      <dgm:spPr/>
    </dgm:pt>
    <dgm:pt modelId="{9F01BE5E-7D37-400B-8217-C20C33C0C038}" type="pres">
      <dgm:prSet presAssocID="{D4A3914F-22DB-4BDB-ADD0-71887235F2CC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1B710B-43E4-4323-8ED3-D50979050FB0}" type="pres">
      <dgm:prSet presAssocID="{D4A3914F-22DB-4BDB-ADD0-71887235F2CC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9E8B310-62F6-4B75-A56E-5E2851129638}" srcId="{CC41AF9D-56BC-48AE-87E3-00062F066CB2}" destId="{E379E80E-7601-468F-A481-95D00628C9D3}" srcOrd="4" destOrd="0" parTransId="{4B9FDA39-48DB-49AF-AD7A-717FC5C4CF6F}" sibTransId="{6AA8435B-A851-4503-BEE5-5366C86F1E9B}"/>
    <dgm:cxn modelId="{D4C0D389-363E-4709-B97E-D3D033E9FB37}" type="presOf" srcId="{D4A3914F-22DB-4BDB-ADD0-71887235F2CC}" destId="{9F01BE5E-7D37-400B-8217-C20C33C0C038}" srcOrd="0" destOrd="0" presId="urn:microsoft.com/office/officeart/2005/8/layout/chevron2"/>
    <dgm:cxn modelId="{E2F54E80-A325-4241-95F0-CE8E43DD4382}" srcId="{D4A3914F-22DB-4BDB-ADD0-71887235F2CC}" destId="{3E92FA48-A940-4A71-BF4B-C7C78D681821}" srcOrd="0" destOrd="0" parTransId="{6795114F-C0EE-46E0-A0B2-5BB6AF835EE4}" sibTransId="{077D8E55-99A9-4A92-86F9-A47C3F684BA7}"/>
    <dgm:cxn modelId="{9863C01D-42CC-4B82-B846-1320F94066FE}" type="presOf" srcId="{3E92FA48-A940-4A71-BF4B-C7C78D681821}" destId="{EA1B710B-43E4-4323-8ED3-D50979050FB0}" srcOrd="0" destOrd="0" presId="urn:microsoft.com/office/officeart/2005/8/layout/chevron2"/>
    <dgm:cxn modelId="{4BD2B824-3AE9-4043-B590-5A97D6C0479C}" srcId="{E379E80E-7601-468F-A481-95D00628C9D3}" destId="{0843F753-5FDF-4FEA-BC64-6A5CB2CDA575}" srcOrd="0" destOrd="0" parTransId="{6E409065-7ACD-4C83-9B78-B631BA6796C6}" sibTransId="{8DB098E2-BB7D-404F-BD2E-CE794EF4E22A}"/>
    <dgm:cxn modelId="{460CB4F0-B962-48FF-95B3-CB98C3335A14}" srcId="{5BF3A7D0-1783-4716-8F16-464B0B6A6386}" destId="{324C8F62-662B-4103-9F63-DD96B81F8CD2}" srcOrd="0" destOrd="0" parTransId="{C1F4E92A-4598-454F-9DA3-4B611C30A847}" sibTransId="{6922C3BB-AFED-44E6-8BE3-BF4392E42F0E}"/>
    <dgm:cxn modelId="{226EE855-1DE1-4066-B796-5333FA6CBCD0}" srcId="{CC41AF9D-56BC-48AE-87E3-00062F066CB2}" destId="{5BF3A7D0-1783-4716-8F16-464B0B6A6386}" srcOrd="6" destOrd="0" parTransId="{201100C9-A396-46BA-8890-7C046771A88B}" sibTransId="{3FB7FD3B-B0BF-4916-AE85-681F2F2EB382}"/>
    <dgm:cxn modelId="{CC4DEFB2-89F1-4C54-94E5-8B0A1216EFCD}" srcId="{CC41AF9D-56BC-48AE-87E3-00062F066CB2}" destId="{B97E9B0F-6DF9-41A7-8EBB-DF4CC7727F44}" srcOrd="0" destOrd="0" parTransId="{FED15660-F955-4930-BC62-85934B6FDF1F}" sibTransId="{ED1E3CBC-F36C-47A0-B214-AA751F77A9DD}"/>
    <dgm:cxn modelId="{D7C39CCA-8BAE-4E28-BF86-FBC2D6E60DDF}" type="presOf" srcId="{63757483-E748-461A-A860-5099BCA46E81}" destId="{851C9972-8437-4FBE-ADB0-40DC3852CCC5}" srcOrd="0" destOrd="0" presId="urn:microsoft.com/office/officeart/2005/8/layout/chevron2"/>
    <dgm:cxn modelId="{F0ADE3EE-9941-4D3D-B4A4-23BF03F0142B}" type="presOf" srcId="{324C8F62-662B-4103-9F63-DD96B81F8CD2}" destId="{DFECDA5D-C85D-4ABE-BEBA-A57286B5EAE4}" srcOrd="0" destOrd="0" presId="urn:microsoft.com/office/officeart/2005/8/layout/chevron2"/>
    <dgm:cxn modelId="{D84B760A-2B68-49F0-B53A-DAA2E6998176}" srcId="{AD7EC5F6-E626-4F12-90F2-D4243904C8E0}" destId="{C8BBCE5A-5EF6-46E7-B644-F3782688547C}" srcOrd="0" destOrd="0" parTransId="{CC2B32E2-1A82-4672-A10E-4A9E7F168EE1}" sibTransId="{BFFA0D06-A5F3-43EF-95C3-DE97971CF38B}"/>
    <dgm:cxn modelId="{5932426B-5611-4FCF-AAFE-3A5597A72CA8}" type="presOf" srcId="{AD7EC5F6-E626-4F12-90F2-D4243904C8E0}" destId="{552C597D-4756-4986-8751-57927257475E}" srcOrd="0" destOrd="0" presId="urn:microsoft.com/office/officeart/2005/8/layout/chevron2"/>
    <dgm:cxn modelId="{037F6B39-4375-4FAE-B86F-DBCB5E75D265}" type="presOf" srcId="{5BF3A7D0-1783-4716-8F16-464B0B6A6386}" destId="{CCE439C0-755B-4DA1-8429-14F4FC635C51}" srcOrd="0" destOrd="0" presId="urn:microsoft.com/office/officeart/2005/8/layout/chevron2"/>
    <dgm:cxn modelId="{77F6C762-5901-42A1-A980-413FDD8B2564}" type="presOf" srcId="{A4A1ED65-DE6B-4C22-9CE6-02C486ACCD89}" destId="{DBFDBA07-BDAC-4D46-8273-F13C745E5ACB}" srcOrd="0" destOrd="0" presId="urn:microsoft.com/office/officeart/2005/8/layout/chevron2"/>
    <dgm:cxn modelId="{8B052A5E-7BE5-4DFF-90FB-DBAA226328E2}" type="presOf" srcId="{E379E80E-7601-468F-A481-95D00628C9D3}" destId="{57819C7F-A62E-4FBB-B403-3337D4AE1608}" srcOrd="0" destOrd="0" presId="urn:microsoft.com/office/officeart/2005/8/layout/chevron2"/>
    <dgm:cxn modelId="{DB7506DC-EEE8-46B0-9698-C1670F41A368}" srcId="{885EE231-B27D-48AB-B4E2-DD79104331DF}" destId="{15A3E581-138A-4ADB-B441-264D2B390BCB}" srcOrd="0" destOrd="0" parTransId="{6226F1B2-8E74-4BE2-8141-CCCF945977FB}" sibTransId="{4C9E0D6D-8750-4F11-876C-065EBD3D0874}"/>
    <dgm:cxn modelId="{1E5DE761-ECBE-495E-978B-4CD7D66B25C6}" type="presOf" srcId="{B97E9B0F-6DF9-41A7-8EBB-DF4CC7727F44}" destId="{BB11BB64-27E1-424B-8A02-CBBE17B19D73}" srcOrd="0" destOrd="0" presId="urn:microsoft.com/office/officeart/2005/8/layout/chevron2"/>
    <dgm:cxn modelId="{1C731F9D-0933-41DC-9708-142479BB384E}" srcId="{B97E9B0F-6DF9-41A7-8EBB-DF4CC7727F44}" destId="{63757483-E748-461A-A860-5099BCA46E81}" srcOrd="0" destOrd="0" parTransId="{562CB1A8-F4C4-46E1-B26C-06AD85EA3BE8}" sibTransId="{78233304-095B-4135-82D6-7131819A3D9D}"/>
    <dgm:cxn modelId="{9AC402F5-AB8B-4B2A-9802-60EE33A6AF6F}" type="presOf" srcId="{885EE231-B27D-48AB-B4E2-DD79104331DF}" destId="{02BFA97B-969D-4CFD-9AB1-1043FC1A0FA6}" srcOrd="0" destOrd="0" presId="urn:microsoft.com/office/officeart/2005/8/layout/chevron2"/>
    <dgm:cxn modelId="{0D765A76-6E92-4057-89AB-B74259AC328F}" type="presOf" srcId="{0843F753-5FDF-4FEA-BC64-6A5CB2CDA575}" destId="{C0B4CABD-37AF-4572-8E0C-D97BFFD19413}" srcOrd="0" destOrd="0" presId="urn:microsoft.com/office/officeart/2005/8/layout/chevron2"/>
    <dgm:cxn modelId="{FFA3FA0C-3282-4D17-9C61-9FD9A2E4EA48}" type="presOf" srcId="{15A3E581-138A-4ADB-B441-264D2B390BCB}" destId="{38CAE886-68E3-4A7A-90FC-F04BACC07647}" srcOrd="0" destOrd="0" presId="urn:microsoft.com/office/officeart/2005/8/layout/chevron2"/>
    <dgm:cxn modelId="{458D5D52-5648-49D6-999F-77E4DE82F9DA}" type="presOf" srcId="{C8BBCE5A-5EF6-46E7-B644-F3782688547C}" destId="{C17D00B4-F1D9-4F94-AF8F-AFA6594C10A3}" srcOrd="0" destOrd="0" presId="urn:microsoft.com/office/officeart/2005/8/layout/chevron2"/>
    <dgm:cxn modelId="{27CD2805-2919-4B39-8405-1CE603709FF0}" srcId="{CC41AF9D-56BC-48AE-87E3-00062F066CB2}" destId="{885EE231-B27D-48AB-B4E2-DD79104331DF}" srcOrd="1" destOrd="0" parTransId="{AB545DE7-53C1-43FA-98EF-BAF9C7A5C4A9}" sibTransId="{C53D37E8-FFE5-4BD7-88CC-B0487351B6DC}"/>
    <dgm:cxn modelId="{6F5022E1-2566-4A40-8A02-BBA0A74A1303}" type="presOf" srcId="{B1063696-DA80-42F5-B261-819CB40AFE45}" destId="{25040830-E2F3-453D-B6E9-D18253DFAA97}" srcOrd="0" destOrd="0" presId="urn:microsoft.com/office/officeart/2005/8/layout/chevron2"/>
    <dgm:cxn modelId="{B1A32091-7697-4476-9DD2-CFBDEB05169D}" type="presOf" srcId="{B40BD4C8-0845-480F-A533-9CF1F3B80EF7}" destId="{9E0A5F3E-B7C7-4EFC-A267-083FC5D01FCC}" srcOrd="0" destOrd="0" presId="urn:microsoft.com/office/officeart/2005/8/layout/chevron2"/>
    <dgm:cxn modelId="{2567C39E-149F-4FA3-99BE-3499D30C9CD9}" srcId="{CC41AF9D-56BC-48AE-87E3-00062F066CB2}" destId="{A4A1ED65-DE6B-4C22-9CE6-02C486ACCD89}" srcOrd="3" destOrd="0" parTransId="{B213F789-F0C6-480A-8526-9EBBD38321E6}" sibTransId="{AC272A6E-210C-43D2-AE76-5B415D8D94C7}"/>
    <dgm:cxn modelId="{D2F7A9B6-D7F3-427E-8481-6B03F91AEA7A}" srcId="{CC41AF9D-56BC-48AE-87E3-00062F066CB2}" destId="{D4A3914F-22DB-4BDB-ADD0-71887235F2CC}" srcOrd="7" destOrd="0" parTransId="{292D9EBD-E7D6-4251-A511-8D156C11F349}" sibTransId="{47BE91B0-B8A8-47EB-92C2-733152289B98}"/>
    <dgm:cxn modelId="{1347B8D3-C6CC-4BBE-8CFD-37EC01547919}" type="presOf" srcId="{BC614EAB-0DFD-4DD8-9764-A1991DA70D88}" destId="{C684F1DA-1AA6-4724-BD49-3974D9F4D10C}" srcOrd="0" destOrd="0" presId="urn:microsoft.com/office/officeart/2005/8/layout/chevron2"/>
    <dgm:cxn modelId="{F650629F-147C-4E2A-936F-CE3B280DDE02}" srcId="{CC41AF9D-56BC-48AE-87E3-00062F066CB2}" destId="{BC614EAB-0DFD-4DD8-9764-A1991DA70D88}" srcOrd="2" destOrd="0" parTransId="{130E12A3-3E37-47B5-9C08-2D56E59091DA}" sibTransId="{D2C9360C-B8FF-49A6-9DBB-87BF8D9EEB5C}"/>
    <dgm:cxn modelId="{36DC45C3-0E9E-42F7-8678-3882DB2CE993}" type="presOf" srcId="{CC41AF9D-56BC-48AE-87E3-00062F066CB2}" destId="{7BAEEA74-A3B3-4A6F-A294-0D69E63A6710}" srcOrd="0" destOrd="0" presId="urn:microsoft.com/office/officeart/2005/8/layout/chevron2"/>
    <dgm:cxn modelId="{892CF539-C410-4880-957C-36A2BCD3762D}" srcId="{BC614EAB-0DFD-4DD8-9764-A1991DA70D88}" destId="{B40BD4C8-0845-480F-A533-9CF1F3B80EF7}" srcOrd="0" destOrd="0" parTransId="{B7A16946-BAA0-429B-9825-E53F976DFB7A}" sibTransId="{E2E558F7-1DA9-43EC-BD75-396BBB914868}"/>
    <dgm:cxn modelId="{036D4434-D268-42C7-85D3-1F78AF5ED8CC}" srcId="{CC41AF9D-56BC-48AE-87E3-00062F066CB2}" destId="{AD7EC5F6-E626-4F12-90F2-D4243904C8E0}" srcOrd="5" destOrd="0" parTransId="{358E3322-D1B2-43ED-8827-16249BF4FC4F}" sibTransId="{3B08DF98-CBB2-4537-A03D-BBC0556EC9AE}"/>
    <dgm:cxn modelId="{BC4B5AC2-826A-4A31-86A6-03E83B92713B}" srcId="{A4A1ED65-DE6B-4C22-9CE6-02C486ACCD89}" destId="{B1063696-DA80-42F5-B261-819CB40AFE45}" srcOrd="0" destOrd="0" parTransId="{A7316DB8-7D5A-4AE6-B816-029712F34D96}" sibTransId="{BCDA22C3-CE2C-465F-9CE8-10E931828CA4}"/>
    <dgm:cxn modelId="{77CA5890-CF25-4E36-A7F5-7E80ACCE8D34}" type="presParOf" srcId="{7BAEEA74-A3B3-4A6F-A294-0D69E63A6710}" destId="{C1D64A50-9212-43A8-9E0A-EEBF0ED18D36}" srcOrd="0" destOrd="0" presId="urn:microsoft.com/office/officeart/2005/8/layout/chevron2"/>
    <dgm:cxn modelId="{4D4EBEAA-9330-4812-9209-F38F7D73FBAD}" type="presParOf" srcId="{C1D64A50-9212-43A8-9E0A-EEBF0ED18D36}" destId="{BB11BB64-27E1-424B-8A02-CBBE17B19D73}" srcOrd="0" destOrd="0" presId="urn:microsoft.com/office/officeart/2005/8/layout/chevron2"/>
    <dgm:cxn modelId="{9FDA85CD-BBB6-4134-B708-0BAD439B305F}" type="presParOf" srcId="{C1D64A50-9212-43A8-9E0A-EEBF0ED18D36}" destId="{851C9972-8437-4FBE-ADB0-40DC3852CCC5}" srcOrd="1" destOrd="0" presId="urn:microsoft.com/office/officeart/2005/8/layout/chevron2"/>
    <dgm:cxn modelId="{F5C1A3C7-0DE9-4D9D-A02E-4EE544BED029}" type="presParOf" srcId="{7BAEEA74-A3B3-4A6F-A294-0D69E63A6710}" destId="{A41298E0-6084-4885-872C-0AD9978EF060}" srcOrd="1" destOrd="0" presId="urn:microsoft.com/office/officeart/2005/8/layout/chevron2"/>
    <dgm:cxn modelId="{4D477FFB-97FF-4605-A0B7-F94C4C0F34AC}" type="presParOf" srcId="{7BAEEA74-A3B3-4A6F-A294-0D69E63A6710}" destId="{6D7360EF-4CA3-4BA2-B897-4A68A1891639}" srcOrd="2" destOrd="0" presId="urn:microsoft.com/office/officeart/2005/8/layout/chevron2"/>
    <dgm:cxn modelId="{64539F8F-FC25-4259-9904-D49B36BD9D69}" type="presParOf" srcId="{6D7360EF-4CA3-4BA2-B897-4A68A1891639}" destId="{02BFA97B-969D-4CFD-9AB1-1043FC1A0FA6}" srcOrd="0" destOrd="0" presId="urn:microsoft.com/office/officeart/2005/8/layout/chevron2"/>
    <dgm:cxn modelId="{9361AC9E-EF8E-4CAA-8E76-04B68951068E}" type="presParOf" srcId="{6D7360EF-4CA3-4BA2-B897-4A68A1891639}" destId="{38CAE886-68E3-4A7A-90FC-F04BACC07647}" srcOrd="1" destOrd="0" presId="urn:microsoft.com/office/officeart/2005/8/layout/chevron2"/>
    <dgm:cxn modelId="{FE629B06-B219-4AD0-94EF-FE87A0BDF8A1}" type="presParOf" srcId="{7BAEEA74-A3B3-4A6F-A294-0D69E63A6710}" destId="{9DB8E019-5CB1-4CA3-B34D-1F5E6A3F8A2A}" srcOrd="3" destOrd="0" presId="urn:microsoft.com/office/officeart/2005/8/layout/chevron2"/>
    <dgm:cxn modelId="{02628AF7-1506-4468-AABD-BCAB36EC8940}" type="presParOf" srcId="{7BAEEA74-A3B3-4A6F-A294-0D69E63A6710}" destId="{1164E002-8994-432C-801C-3F82D7B26BBD}" srcOrd="4" destOrd="0" presId="urn:microsoft.com/office/officeart/2005/8/layout/chevron2"/>
    <dgm:cxn modelId="{1FB70EBF-AA03-4A4B-A8F8-BA4CF33B20AE}" type="presParOf" srcId="{1164E002-8994-432C-801C-3F82D7B26BBD}" destId="{C684F1DA-1AA6-4724-BD49-3974D9F4D10C}" srcOrd="0" destOrd="0" presId="urn:microsoft.com/office/officeart/2005/8/layout/chevron2"/>
    <dgm:cxn modelId="{DC7513EC-2FD8-47DA-AAF0-1C79CC9039A5}" type="presParOf" srcId="{1164E002-8994-432C-801C-3F82D7B26BBD}" destId="{9E0A5F3E-B7C7-4EFC-A267-083FC5D01FCC}" srcOrd="1" destOrd="0" presId="urn:microsoft.com/office/officeart/2005/8/layout/chevron2"/>
    <dgm:cxn modelId="{4637E1DA-9C97-4A1B-A46E-2378A8F6EA6C}" type="presParOf" srcId="{7BAEEA74-A3B3-4A6F-A294-0D69E63A6710}" destId="{5EB8F36A-5ADD-42A9-9E2E-00DE7677CF58}" srcOrd="5" destOrd="0" presId="urn:microsoft.com/office/officeart/2005/8/layout/chevron2"/>
    <dgm:cxn modelId="{A78F94BC-4AB4-442C-9368-52FA08A753C4}" type="presParOf" srcId="{7BAEEA74-A3B3-4A6F-A294-0D69E63A6710}" destId="{0EE9DC1B-F84D-400A-BC7D-B064933F6AA0}" srcOrd="6" destOrd="0" presId="urn:microsoft.com/office/officeart/2005/8/layout/chevron2"/>
    <dgm:cxn modelId="{9C597BFE-A18D-4FF7-895E-41D7A5EBEC74}" type="presParOf" srcId="{0EE9DC1B-F84D-400A-BC7D-B064933F6AA0}" destId="{DBFDBA07-BDAC-4D46-8273-F13C745E5ACB}" srcOrd="0" destOrd="0" presId="urn:microsoft.com/office/officeart/2005/8/layout/chevron2"/>
    <dgm:cxn modelId="{D4FD326B-4A6F-4729-9133-ECA441B0A9F6}" type="presParOf" srcId="{0EE9DC1B-F84D-400A-BC7D-B064933F6AA0}" destId="{25040830-E2F3-453D-B6E9-D18253DFAA97}" srcOrd="1" destOrd="0" presId="urn:microsoft.com/office/officeart/2005/8/layout/chevron2"/>
    <dgm:cxn modelId="{BD4D07E0-6B32-43D3-AC5A-0001B4F4CB70}" type="presParOf" srcId="{7BAEEA74-A3B3-4A6F-A294-0D69E63A6710}" destId="{68AB1175-BA54-490D-9464-976A469A7F39}" srcOrd="7" destOrd="0" presId="urn:microsoft.com/office/officeart/2005/8/layout/chevron2"/>
    <dgm:cxn modelId="{E254E790-DA9F-4526-907C-CBB910ED9282}" type="presParOf" srcId="{7BAEEA74-A3B3-4A6F-A294-0D69E63A6710}" destId="{748E8386-2C81-4F9A-A30C-91FEFF3E4998}" srcOrd="8" destOrd="0" presId="urn:microsoft.com/office/officeart/2005/8/layout/chevron2"/>
    <dgm:cxn modelId="{8408EB75-9C28-4B1B-9F39-31265EF7624E}" type="presParOf" srcId="{748E8386-2C81-4F9A-A30C-91FEFF3E4998}" destId="{57819C7F-A62E-4FBB-B403-3337D4AE1608}" srcOrd="0" destOrd="0" presId="urn:microsoft.com/office/officeart/2005/8/layout/chevron2"/>
    <dgm:cxn modelId="{29BF61B8-40F0-4F4B-97C2-BB7C93B253E1}" type="presParOf" srcId="{748E8386-2C81-4F9A-A30C-91FEFF3E4998}" destId="{C0B4CABD-37AF-4572-8E0C-D97BFFD19413}" srcOrd="1" destOrd="0" presId="urn:microsoft.com/office/officeart/2005/8/layout/chevron2"/>
    <dgm:cxn modelId="{DBCB6448-5B06-4D4D-AFAE-3F2D49303F18}" type="presParOf" srcId="{7BAEEA74-A3B3-4A6F-A294-0D69E63A6710}" destId="{E7068173-C9A4-49C9-AE37-7149608B5858}" srcOrd="9" destOrd="0" presId="urn:microsoft.com/office/officeart/2005/8/layout/chevron2"/>
    <dgm:cxn modelId="{86F0D040-BBCE-4944-8A29-4FFE80A2CA10}" type="presParOf" srcId="{7BAEEA74-A3B3-4A6F-A294-0D69E63A6710}" destId="{490494A8-D2A7-4BA3-8A5D-3E1F35EE0A3B}" srcOrd="10" destOrd="0" presId="urn:microsoft.com/office/officeart/2005/8/layout/chevron2"/>
    <dgm:cxn modelId="{643151E0-B947-4AFF-879B-B910DA9E9297}" type="presParOf" srcId="{490494A8-D2A7-4BA3-8A5D-3E1F35EE0A3B}" destId="{552C597D-4756-4986-8751-57927257475E}" srcOrd="0" destOrd="0" presId="urn:microsoft.com/office/officeart/2005/8/layout/chevron2"/>
    <dgm:cxn modelId="{70BB8B74-73FD-4315-B655-58091E987B8B}" type="presParOf" srcId="{490494A8-D2A7-4BA3-8A5D-3E1F35EE0A3B}" destId="{C17D00B4-F1D9-4F94-AF8F-AFA6594C10A3}" srcOrd="1" destOrd="0" presId="urn:microsoft.com/office/officeart/2005/8/layout/chevron2"/>
    <dgm:cxn modelId="{69F32D1E-5F38-4ED5-B2E7-458AF186AE1B}" type="presParOf" srcId="{7BAEEA74-A3B3-4A6F-A294-0D69E63A6710}" destId="{2AA7AC28-ED0E-420E-A59C-39AC8501C547}" srcOrd="11" destOrd="0" presId="urn:microsoft.com/office/officeart/2005/8/layout/chevron2"/>
    <dgm:cxn modelId="{817D0773-5141-460F-9D14-DE50E19FAECE}" type="presParOf" srcId="{7BAEEA74-A3B3-4A6F-A294-0D69E63A6710}" destId="{12B31187-48F5-46F5-B3DE-9C7B33B97593}" srcOrd="12" destOrd="0" presId="urn:microsoft.com/office/officeart/2005/8/layout/chevron2"/>
    <dgm:cxn modelId="{EBB8E8C2-5570-4816-9296-017E3575E828}" type="presParOf" srcId="{12B31187-48F5-46F5-B3DE-9C7B33B97593}" destId="{CCE439C0-755B-4DA1-8429-14F4FC635C51}" srcOrd="0" destOrd="0" presId="urn:microsoft.com/office/officeart/2005/8/layout/chevron2"/>
    <dgm:cxn modelId="{364BAE02-0F35-4ED8-9283-54B6588A6C42}" type="presParOf" srcId="{12B31187-48F5-46F5-B3DE-9C7B33B97593}" destId="{DFECDA5D-C85D-4ABE-BEBA-A57286B5EAE4}" srcOrd="1" destOrd="0" presId="urn:microsoft.com/office/officeart/2005/8/layout/chevron2"/>
    <dgm:cxn modelId="{21F4FE48-A031-497A-ABBD-3E1FF6424CCF}" type="presParOf" srcId="{7BAEEA74-A3B3-4A6F-A294-0D69E63A6710}" destId="{9D391ACF-B77A-4055-85E5-348F110AE0E0}" srcOrd="13" destOrd="0" presId="urn:microsoft.com/office/officeart/2005/8/layout/chevron2"/>
    <dgm:cxn modelId="{E45FDB3B-C1E4-4C14-A379-06AB30577E23}" type="presParOf" srcId="{7BAEEA74-A3B3-4A6F-A294-0D69E63A6710}" destId="{7941E117-ADC4-46F2-BE24-FEDD57CAADF3}" srcOrd="14" destOrd="0" presId="urn:microsoft.com/office/officeart/2005/8/layout/chevron2"/>
    <dgm:cxn modelId="{2207A8D9-598A-44CD-B7DF-613088C447CF}" type="presParOf" srcId="{7941E117-ADC4-46F2-BE24-FEDD57CAADF3}" destId="{9F01BE5E-7D37-400B-8217-C20C33C0C038}" srcOrd="0" destOrd="0" presId="urn:microsoft.com/office/officeart/2005/8/layout/chevron2"/>
    <dgm:cxn modelId="{42FBD56D-5BD6-439D-B04C-5E150B3F58C9}" type="presParOf" srcId="{7941E117-ADC4-46F2-BE24-FEDD57CAADF3}" destId="{EA1B710B-43E4-4323-8ED3-D50979050FB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1BB64-27E1-424B-8A02-CBBE17B19D73}">
      <dsp:nvSpPr>
        <dsp:cNvPr id="0" name=""/>
        <dsp:cNvSpPr/>
      </dsp:nvSpPr>
      <dsp:spPr>
        <a:xfrm rot="5400000">
          <a:off x="-91307" y="94379"/>
          <a:ext cx="608719" cy="42610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1</a:t>
          </a:r>
          <a:endParaRPr lang="tr-TR" sz="1100" kern="1200" dirty="0"/>
        </a:p>
      </dsp:txBody>
      <dsp:txXfrm rot="-5400000">
        <a:off x="2" y="216123"/>
        <a:ext cx="426103" cy="182616"/>
      </dsp:txXfrm>
    </dsp:sp>
    <dsp:sp modelId="{851C9972-8437-4FBE-ADB0-40DC3852CCC5}">
      <dsp:nvSpPr>
        <dsp:cNvPr id="0" name=""/>
        <dsp:cNvSpPr/>
      </dsp:nvSpPr>
      <dsp:spPr>
        <a:xfrm rot="5400000">
          <a:off x="3958567" y="-3529392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Hazırlık Yapma</a:t>
          </a:r>
          <a:endParaRPr lang="tr-TR" sz="2300" kern="1200" dirty="0"/>
        </a:p>
      </dsp:txBody>
      <dsp:txXfrm rot="-5400000">
        <a:off x="426103" y="22387"/>
        <a:ext cx="7441281" cy="357037"/>
      </dsp:txXfrm>
    </dsp:sp>
    <dsp:sp modelId="{02BFA97B-969D-4CFD-9AB1-1043FC1A0FA6}">
      <dsp:nvSpPr>
        <dsp:cNvPr id="0" name=""/>
        <dsp:cNvSpPr/>
      </dsp:nvSpPr>
      <dsp:spPr>
        <a:xfrm rot="5400000">
          <a:off x="-91307" y="628161"/>
          <a:ext cx="608719" cy="426103"/>
        </a:xfrm>
        <a:prstGeom prst="chevron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accent5">
              <a:hueOff val="-1050478"/>
              <a:satOff val="-1461"/>
              <a:lumOff val="-5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2</a:t>
          </a:r>
          <a:endParaRPr lang="tr-TR" sz="1100" kern="1200" dirty="0"/>
        </a:p>
      </dsp:txBody>
      <dsp:txXfrm rot="-5400000">
        <a:off x="2" y="749905"/>
        <a:ext cx="426103" cy="182616"/>
      </dsp:txXfrm>
    </dsp:sp>
    <dsp:sp modelId="{38CAE886-68E3-4A7A-90FC-F04BACC07647}">
      <dsp:nvSpPr>
        <dsp:cNvPr id="0" name=""/>
        <dsp:cNvSpPr/>
      </dsp:nvSpPr>
      <dsp:spPr>
        <a:xfrm rot="5400000">
          <a:off x="3958567" y="-2995610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050478"/>
              <a:satOff val="-1461"/>
              <a:lumOff val="-5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Tanışma/bağlantı kurma </a:t>
          </a:r>
          <a:endParaRPr lang="tr-TR" sz="2300" kern="1200" dirty="0"/>
        </a:p>
      </dsp:txBody>
      <dsp:txXfrm rot="-5400000">
        <a:off x="426103" y="556169"/>
        <a:ext cx="7441281" cy="357037"/>
      </dsp:txXfrm>
    </dsp:sp>
    <dsp:sp modelId="{C684F1DA-1AA6-4724-BD49-3974D9F4D10C}">
      <dsp:nvSpPr>
        <dsp:cNvPr id="0" name=""/>
        <dsp:cNvSpPr/>
      </dsp:nvSpPr>
      <dsp:spPr>
        <a:xfrm rot="5400000">
          <a:off x="-91307" y="1161943"/>
          <a:ext cx="608719" cy="426103"/>
        </a:xfrm>
        <a:prstGeom prst="chevron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accent5">
              <a:hueOff val="-2100956"/>
              <a:satOff val="-2922"/>
              <a:lumOff val="-11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3</a:t>
          </a:r>
          <a:endParaRPr lang="tr-TR" sz="1100" kern="1200" dirty="0"/>
        </a:p>
      </dsp:txBody>
      <dsp:txXfrm rot="-5400000">
        <a:off x="2" y="1283687"/>
        <a:ext cx="426103" cy="182616"/>
      </dsp:txXfrm>
    </dsp:sp>
    <dsp:sp modelId="{9E0A5F3E-B7C7-4EFC-A267-083FC5D01FCC}">
      <dsp:nvSpPr>
        <dsp:cNvPr id="0" name=""/>
        <dsp:cNvSpPr/>
      </dsp:nvSpPr>
      <dsp:spPr>
        <a:xfrm rot="5400000">
          <a:off x="3958567" y="-2461828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100956"/>
              <a:satOff val="-2922"/>
              <a:lumOff val="-11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Ön değerlendirme </a:t>
          </a:r>
          <a:endParaRPr lang="tr-TR" sz="2300" kern="1200" dirty="0"/>
        </a:p>
      </dsp:txBody>
      <dsp:txXfrm rot="-5400000">
        <a:off x="426103" y="1089951"/>
        <a:ext cx="7441281" cy="357037"/>
      </dsp:txXfrm>
    </dsp:sp>
    <dsp:sp modelId="{DBFDBA07-BDAC-4D46-8273-F13C745E5ACB}">
      <dsp:nvSpPr>
        <dsp:cNvPr id="0" name=""/>
        <dsp:cNvSpPr/>
      </dsp:nvSpPr>
      <dsp:spPr>
        <a:xfrm rot="5400000">
          <a:off x="-91307" y="1695725"/>
          <a:ext cx="608719" cy="426103"/>
        </a:xfrm>
        <a:prstGeom prst="chevron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accent5">
              <a:hueOff val="-3151433"/>
              <a:satOff val="-4383"/>
              <a:lumOff val="-16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4</a:t>
          </a:r>
          <a:endParaRPr lang="tr-TR" sz="1100" kern="1200" dirty="0"/>
        </a:p>
      </dsp:txBody>
      <dsp:txXfrm rot="-5400000">
        <a:off x="2" y="1817469"/>
        <a:ext cx="426103" cy="182616"/>
      </dsp:txXfrm>
    </dsp:sp>
    <dsp:sp modelId="{25040830-E2F3-453D-B6E9-D18253DFAA97}">
      <dsp:nvSpPr>
        <dsp:cNvPr id="0" name=""/>
        <dsp:cNvSpPr/>
      </dsp:nvSpPr>
      <dsp:spPr>
        <a:xfrm rot="5400000">
          <a:off x="3958567" y="-1928046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151433"/>
              <a:satOff val="-4383"/>
              <a:lumOff val="-16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Planlama</a:t>
          </a:r>
          <a:endParaRPr lang="tr-TR" sz="2300" kern="1200"/>
        </a:p>
      </dsp:txBody>
      <dsp:txXfrm rot="-5400000">
        <a:off x="426103" y="1623733"/>
        <a:ext cx="7441281" cy="357037"/>
      </dsp:txXfrm>
    </dsp:sp>
    <dsp:sp modelId="{57819C7F-A62E-4FBB-B403-3337D4AE1608}">
      <dsp:nvSpPr>
        <dsp:cNvPr id="0" name=""/>
        <dsp:cNvSpPr/>
      </dsp:nvSpPr>
      <dsp:spPr>
        <a:xfrm rot="5400000">
          <a:off x="-91307" y="2229508"/>
          <a:ext cx="608719" cy="426103"/>
        </a:xfrm>
        <a:prstGeom prst="chevron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accent5">
              <a:hueOff val="-4201911"/>
              <a:satOff val="-5845"/>
              <a:lumOff val="-22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5</a:t>
          </a:r>
          <a:endParaRPr lang="tr-TR" sz="1100" kern="1200" dirty="0"/>
        </a:p>
      </dsp:txBody>
      <dsp:txXfrm rot="-5400000">
        <a:off x="2" y="2351252"/>
        <a:ext cx="426103" cy="182616"/>
      </dsp:txXfrm>
    </dsp:sp>
    <dsp:sp modelId="{C0B4CABD-37AF-4572-8E0C-D97BFFD19413}">
      <dsp:nvSpPr>
        <dsp:cNvPr id="0" name=""/>
        <dsp:cNvSpPr/>
      </dsp:nvSpPr>
      <dsp:spPr>
        <a:xfrm rot="5400000">
          <a:off x="3958567" y="-1394263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201911"/>
              <a:satOff val="-5845"/>
              <a:lumOff val="-22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Uygulama </a:t>
          </a:r>
          <a:endParaRPr lang="tr-TR" sz="2300" kern="1200"/>
        </a:p>
      </dsp:txBody>
      <dsp:txXfrm rot="-5400000">
        <a:off x="426103" y="2157516"/>
        <a:ext cx="7441281" cy="357037"/>
      </dsp:txXfrm>
    </dsp:sp>
    <dsp:sp modelId="{552C597D-4756-4986-8751-57927257475E}">
      <dsp:nvSpPr>
        <dsp:cNvPr id="0" name=""/>
        <dsp:cNvSpPr/>
      </dsp:nvSpPr>
      <dsp:spPr>
        <a:xfrm rot="5400000">
          <a:off x="-91307" y="2763290"/>
          <a:ext cx="608719" cy="426103"/>
        </a:xfrm>
        <a:prstGeom prst="chevron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accent5">
              <a:hueOff val="-5252389"/>
              <a:satOff val="-7306"/>
              <a:lumOff val="-28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6</a:t>
          </a:r>
          <a:endParaRPr lang="tr-TR" sz="1100" kern="1200" dirty="0"/>
        </a:p>
      </dsp:txBody>
      <dsp:txXfrm rot="-5400000">
        <a:off x="2" y="2885034"/>
        <a:ext cx="426103" cy="182616"/>
      </dsp:txXfrm>
    </dsp:sp>
    <dsp:sp modelId="{C17D00B4-F1D9-4F94-AF8F-AFA6594C10A3}">
      <dsp:nvSpPr>
        <dsp:cNvPr id="0" name=""/>
        <dsp:cNvSpPr/>
      </dsp:nvSpPr>
      <dsp:spPr>
        <a:xfrm rot="5400000">
          <a:off x="3958567" y="-860481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252389"/>
              <a:satOff val="-7306"/>
              <a:lumOff val="-28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Son değerlendirme </a:t>
          </a:r>
          <a:endParaRPr lang="tr-TR" sz="2300" kern="1200"/>
        </a:p>
      </dsp:txBody>
      <dsp:txXfrm rot="-5400000">
        <a:off x="426103" y="2691298"/>
        <a:ext cx="7441281" cy="357037"/>
      </dsp:txXfrm>
    </dsp:sp>
    <dsp:sp modelId="{CCE439C0-755B-4DA1-8429-14F4FC635C51}">
      <dsp:nvSpPr>
        <dsp:cNvPr id="0" name=""/>
        <dsp:cNvSpPr/>
      </dsp:nvSpPr>
      <dsp:spPr>
        <a:xfrm rot="5400000">
          <a:off x="-91307" y="3297072"/>
          <a:ext cx="608719" cy="426103"/>
        </a:xfrm>
        <a:prstGeom prst="chevron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accent5">
              <a:hueOff val="-6302867"/>
              <a:satOff val="-8767"/>
              <a:lumOff val="-33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7</a:t>
          </a:r>
          <a:endParaRPr lang="tr-TR" sz="1100" kern="1200" dirty="0"/>
        </a:p>
      </dsp:txBody>
      <dsp:txXfrm rot="-5400000">
        <a:off x="2" y="3418816"/>
        <a:ext cx="426103" cy="182616"/>
      </dsp:txXfrm>
    </dsp:sp>
    <dsp:sp modelId="{DFECDA5D-C85D-4ABE-BEBA-A57286B5EAE4}">
      <dsp:nvSpPr>
        <dsp:cNvPr id="0" name=""/>
        <dsp:cNvSpPr/>
      </dsp:nvSpPr>
      <dsp:spPr>
        <a:xfrm rot="5400000">
          <a:off x="3958567" y="-326699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302867"/>
              <a:satOff val="-8767"/>
              <a:lumOff val="-33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Bağlantıyı kesme/sonlandırma</a:t>
          </a:r>
          <a:endParaRPr lang="tr-TR" sz="2300" kern="1200"/>
        </a:p>
      </dsp:txBody>
      <dsp:txXfrm rot="-5400000">
        <a:off x="426103" y="3225080"/>
        <a:ext cx="7441281" cy="357037"/>
      </dsp:txXfrm>
    </dsp:sp>
    <dsp:sp modelId="{9F01BE5E-7D37-400B-8217-C20C33C0C038}">
      <dsp:nvSpPr>
        <dsp:cNvPr id="0" name=""/>
        <dsp:cNvSpPr/>
      </dsp:nvSpPr>
      <dsp:spPr>
        <a:xfrm rot="5400000">
          <a:off x="-91307" y="3830854"/>
          <a:ext cx="608719" cy="426103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8</a:t>
          </a:r>
          <a:endParaRPr lang="tr-TR" sz="1100" kern="1200" dirty="0"/>
        </a:p>
      </dsp:txBody>
      <dsp:txXfrm rot="-5400000">
        <a:off x="2" y="3952598"/>
        <a:ext cx="426103" cy="182616"/>
      </dsp:txXfrm>
    </dsp:sp>
    <dsp:sp modelId="{EA1B710B-43E4-4323-8ED3-D50979050FB0}">
      <dsp:nvSpPr>
        <dsp:cNvPr id="0" name=""/>
        <dsp:cNvSpPr/>
      </dsp:nvSpPr>
      <dsp:spPr>
        <a:xfrm rot="5400000">
          <a:off x="3958567" y="207082"/>
          <a:ext cx="395667" cy="7460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İzleme</a:t>
          </a:r>
          <a:endParaRPr lang="tr-TR" sz="2300" kern="1200"/>
        </a:p>
      </dsp:txBody>
      <dsp:txXfrm rot="-5400000">
        <a:off x="426103" y="3758862"/>
        <a:ext cx="7441281" cy="357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tr-TR" altLang="tr-TR" sz="1200" dirty="0">
                <a:latin typeface="Arial" panose="020B0604020202020204" pitchFamily="34" charset="0"/>
              </a:rPr>
            </a:fld>
            <a:endParaRPr lang="tr-TR" altLang="tr-TR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Asıl başlık stili için tıklatın</a:t>
            </a:r>
            <a:endParaRPr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 hasCustomPrompt="1"/>
          </p:nvPr>
        </p:nvSpPr>
        <p:spPr>
          <a:xfrm>
            <a:off x="827088" y="1412875"/>
            <a:ext cx="7772400" cy="1920875"/>
          </a:xfrm>
          <a:ln/>
        </p:spPr>
        <p:txBody>
          <a:bodyPr vert="horz" wrap="square" lIns="91440" tIns="45720" rIns="91440" bIns="45720" anchor="b"/>
          <a:p>
            <a:pPr defTabSz="685800">
              <a:lnSpc>
                <a:spcPct val="80000"/>
              </a:lnSpc>
              <a:buClrTx/>
              <a:buSzTx/>
              <a:buFontTx/>
            </a:pPr>
            <a:r>
              <a:rPr sz="4000" b="1" kern="1200" dirty="0">
                <a:latin typeface="+mj-lt"/>
                <a:ea typeface="+mj-ea"/>
                <a:cs typeface="+mj-cs"/>
              </a:rPr>
              <a:t>BİREYLERLE SOSYAL HİZMET</a:t>
            </a:r>
            <a:br>
              <a:rPr sz="4000" b="1" kern="1200" dirty="0">
                <a:latin typeface="+mj-lt"/>
                <a:ea typeface="+mj-ea"/>
                <a:cs typeface="+mj-cs"/>
              </a:rPr>
            </a:br>
            <a:br>
              <a:rPr sz="4000" b="1" kern="1200" dirty="0">
                <a:latin typeface="+mj-lt"/>
                <a:ea typeface="+mj-ea"/>
                <a:cs typeface="+mj-cs"/>
              </a:rPr>
            </a:br>
            <a:r>
              <a:rPr sz="3200" b="1" kern="1200" dirty="0">
                <a:latin typeface="+mj-lt"/>
                <a:ea typeface="+mj-ea"/>
                <a:cs typeface="+mj-cs"/>
              </a:rPr>
              <a:t>HAZIRLIK YAPMA</a:t>
            </a:r>
            <a:endParaRPr sz="32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284288" y="4724400"/>
            <a:ext cx="6858000" cy="1655763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Prof. Dr. Veli DUYAN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Ankara Üniversitesi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Sağlık Bilimleri Fakültesi Sosyal Hizmet Bölümü</a:t>
            </a:r>
            <a:endParaRPr b="1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Unvan 1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r>
              <a:rPr u="sng" dirty="0"/>
              <a:t>Bireylerle Sosyal Hizmet Aşamaları:</a:t>
            </a:r>
            <a:endParaRPr u="sng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 hasCustomPrompt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1 Başlık"/>
          <p:cNvSpPr>
            <a:spLocks noGrp="1"/>
          </p:cNvSpPr>
          <p:nvPr>
            <p:ph type="title" hasCustomPrompt="1"/>
          </p:nvPr>
        </p:nvSpPr>
        <p:spPr>
          <a:xfrm>
            <a:off x="611188" y="620713"/>
            <a:ext cx="7886700" cy="1325562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b="1" u="sng" dirty="0"/>
              <a:t>Hazırlık Yapmada Yetkinlik: </a:t>
            </a:r>
            <a:r>
              <a:rPr b="1" dirty="0"/>
              <a:t>İlişki Kurma Becerileri</a:t>
            </a:r>
            <a:endParaRPr dirty="0"/>
          </a:p>
        </p:txBody>
      </p:sp>
      <p:sp>
        <p:nvSpPr>
          <p:cNvPr id="512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1187450" y="2060575"/>
            <a:ext cx="8229600" cy="3886200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400" dirty="0"/>
              <a:t>Empati</a:t>
            </a:r>
            <a:endParaRPr sz="2400" dirty="0"/>
          </a:p>
          <a:p>
            <a:r>
              <a:rPr sz="2400" dirty="0"/>
              <a:t>Saygı</a:t>
            </a:r>
            <a:endParaRPr sz="2400" dirty="0"/>
          </a:p>
          <a:p>
            <a:r>
              <a:rPr sz="2400" dirty="0"/>
              <a:t>Sıcaklık</a:t>
            </a:r>
            <a:endParaRPr sz="2400" dirty="0"/>
          </a:p>
          <a:p>
            <a:r>
              <a:rPr sz="2400" dirty="0"/>
              <a:t>Somutluk</a:t>
            </a:r>
            <a:endParaRPr sz="2400" dirty="0"/>
          </a:p>
          <a:p>
            <a:r>
              <a:rPr sz="2400" dirty="0"/>
              <a:t>İçtenlik</a:t>
            </a:r>
            <a:endParaRPr sz="2400" dirty="0"/>
          </a:p>
          <a:p>
            <a:r>
              <a:rPr sz="2400" dirty="0"/>
              <a:t>Kendini açma</a:t>
            </a:r>
            <a:endParaRPr sz="2400" dirty="0"/>
          </a:p>
          <a:p>
            <a:r>
              <a:rPr sz="2400" dirty="0"/>
              <a:t>Yüzleştirme</a:t>
            </a:r>
            <a:endParaRPr sz="2400" dirty="0"/>
          </a:p>
          <a:p>
            <a:r>
              <a:rPr sz="2400" dirty="0"/>
              <a:t>Anlık olmak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b="1" u="sng" dirty="0"/>
              <a:t>Hazırlık Yapmada Yetkinlik: </a:t>
            </a:r>
            <a:r>
              <a:rPr b="1" dirty="0"/>
              <a:t>Bilişsel Beceriler</a:t>
            </a:r>
            <a:endParaRPr dirty="0"/>
          </a:p>
        </p:txBody>
      </p:sp>
      <p:sp>
        <p:nvSpPr>
          <p:cNvPr id="6147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2060575"/>
            <a:ext cx="8229600" cy="3959225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 marL="514350" indent="-514350">
              <a:buFontTx/>
              <a:buAutoNum type="arabicPeriod"/>
            </a:pPr>
            <a:r>
              <a:rPr sz="2800" i="1" dirty="0"/>
              <a:t>Bir bireyi/problemi/durumu (sosyal durumu) toplumdaki ortak özellikler açısından incelemek</a:t>
            </a:r>
            <a:r>
              <a:rPr sz="2800" dirty="0"/>
              <a:t>. 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i="1" dirty="0"/>
              <a:t>İlişkinin sözel ve sözel olmayan içeriğini yorumlayabilmek</a:t>
            </a:r>
            <a:r>
              <a:rPr sz="2800" dirty="0"/>
              <a:t>. 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i="1" dirty="0"/>
              <a:t>İyi olmayı engelleyen bireysel ve sosyal engelleri belirlemek.</a:t>
            </a:r>
            <a:endParaRPr sz="2800" i="1" dirty="0"/>
          </a:p>
          <a:p>
            <a:pPr marL="514350" indent="-514350">
              <a:buFontTx/>
              <a:buAutoNum type="arabicPeriod"/>
            </a:pPr>
            <a:r>
              <a:rPr sz="2800" i="1" dirty="0"/>
              <a:t>Problemi bölümlere ayırmak</a:t>
            </a:r>
            <a:r>
              <a:rPr sz="2800" dirty="0"/>
              <a:t>. 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i="1" dirty="0"/>
              <a:t>Müracaatçının asıl endişelerini açık ifadelerle açıklamak</a:t>
            </a:r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dirty="0"/>
              <a:t>Hazırlık Yapma Takip Çizelgesi</a:t>
            </a:r>
            <a:endParaRPr dirty="0"/>
          </a:p>
        </p:txBody>
      </p:sp>
      <p:graphicFrame>
        <p:nvGraphicFramePr>
          <p:cNvPr id="7171" name="Content Placeholder 7170"/>
          <p:cNvGraphicFramePr/>
          <p:nvPr>
            <p:ph idx="1" hasCustomPrompt="1"/>
          </p:nvPr>
        </p:nvGraphicFramePr>
        <p:xfrm>
          <a:off x="628650" y="1825625"/>
          <a:ext cx="7886700" cy="3170238"/>
        </p:xfrm>
        <a:graphic>
          <a:graphicData uri="http://schemas.openxmlformats.org/drawingml/2006/table">
            <a:tbl>
              <a:tblPr/>
              <a:tblGrid>
                <a:gridCol w="6151563"/>
                <a:gridCol w="758825"/>
                <a:gridCol w="976312"/>
              </a:tblGrid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b="1" dirty="0">
                        <a:solidFill>
                          <a:srgbClr val="FFFFFF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Evet</a:t>
                      </a:r>
                      <a:endParaRPr lang="en-US" sz="2000" b="1" dirty="0">
                        <a:solidFill>
                          <a:srgbClr val="FFFFFF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Hayır</a:t>
                      </a:r>
                      <a:endParaRPr lang="en-US" sz="2000" b="1" dirty="0">
                        <a:solidFill>
                          <a:srgbClr val="FFFFFF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       Uygun yer seçildi mi?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Zaman planlaması yapıldı mı?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Görüşme için bilgi verildi mi?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Toplanacak bilgi belirlendi mi?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Görüşme oturumunun basamakları saptandı mı?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Görüşme stratejisi belirlendi mi? 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225425" lvl="0" indent="287655" eaLnBrk="1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sz="2000" dirty="0">
                          <a:latin typeface="Calibri" panose="020F0502020204030204" pitchFamily="34" charset="0"/>
                        </a:rPr>
                        <a:t>Görüşme için uygun atmosfer hazırlandı mı?</a:t>
                      </a: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723" marR="65723" marT="0" marB="0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2000" dirty="0">
                        <a:solidFill>
                          <a:srgbClr val="010199"/>
                        </a:solidFill>
                        <a:latin typeface="Tahoma" panose="020B0604030504040204" pitchFamily="34" charset="0"/>
                      </a:endParaRPr>
                    </a:p>
                  </a:txBody>
                  <a:tcPr marL="87630" marR="87630" marT="45725" marB="45725">
                    <a:lnL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4472C4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İsteksiz Gönülsüz Müracaatçılar İçin Hazırlıklı Olma</a:t>
            </a:r>
            <a:endParaRPr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905000"/>
            <a:ext cx="8362950" cy="4332288"/>
          </a:xfrm>
        </p:spPr>
        <p:txBody>
          <a:bodyPr vert="horz" lIns="91440" tIns="45720" rIns="91440" bIns="45720" rtlCol="0"/>
          <a:p>
            <a:pPr>
              <a:lnSpc>
                <a:spcPct val="80000"/>
              </a:lnSpc>
              <a:buFontTx/>
              <a:buNone/>
            </a:pPr>
            <a:r>
              <a:rPr sz="2000" dirty="0"/>
              <a:t>	</a:t>
            </a:r>
            <a:r>
              <a:rPr sz="2000" b="1" i="1" u="sng" dirty="0"/>
              <a:t>İsteksiz/gönülsüz müracaatçı ile karşılaşan sosyal hizmet uzmanlarının;</a:t>
            </a:r>
            <a:endParaRPr sz="2000" b="1" i="1" u="sng" dirty="0"/>
          </a:p>
          <a:p>
            <a:pPr>
              <a:lnSpc>
                <a:spcPct val="80000"/>
              </a:lnSpc>
              <a:buChar char="•"/>
            </a:pPr>
            <a:r>
              <a:rPr sz="2000" dirty="0"/>
              <a:t>müracaatçının gerçekten isteksiz/gönülsüz olduğunu kabul etmesi,</a:t>
            </a:r>
            <a:endParaRPr sz="2000" dirty="0"/>
          </a:p>
          <a:p>
            <a:pPr>
              <a:lnSpc>
                <a:spcPct val="80000"/>
              </a:lnSpc>
              <a:buChar char="•"/>
            </a:pPr>
            <a:r>
              <a:rPr sz="2000" dirty="0"/>
              <a:t>kendisini müracaatçının yerine koyması,</a:t>
            </a:r>
            <a:endParaRPr sz="2000" dirty="0"/>
          </a:p>
          <a:p>
            <a:pPr>
              <a:lnSpc>
                <a:spcPct val="80000"/>
              </a:lnSpc>
              <a:buChar char="•"/>
            </a:pPr>
            <a:r>
              <a:rPr sz="2000" dirty="0"/>
              <a:t>müracaatçının olumsuz duygularını ifade etmesine yardımcı olması ve bunları tanımlaması,</a:t>
            </a:r>
            <a:endParaRPr sz="2000" dirty="0"/>
          </a:p>
          <a:p>
            <a:pPr>
              <a:lnSpc>
                <a:spcPct val="80000"/>
              </a:lnSpc>
              <a:buChar char="•"/>
            </a:pPr>
            <a:r>
              <a:rPr sz="2000" dirty="0"/>
              <a:t>otoritesinin ve müracaatçı üzerindeki etkisinin sınırlarını tanıması,</a:t>
            </a:r>
            <a:endParaRPr sz="2000" dirty="0"/>
          </a:p>
          <a:p>
            <a:pPr>
              <a:lnSpc>
                <a:spcPct val="80000"/>
              </a:lnSpc>
            </a:pPr>
            <a:r>
              <a:rPr sz="2000" dirty="0"/>
              <a:t>müracaatçının istekleri konusunda ne yapabileceğini açığa kavuşturması,</a:t>
            </a:r>
            <a:endParaRPr sz="2000" dirty="0"/>
          </a:p>
          <a:p>
            <a:pPr>
              <a:lnSpc>
                <a:spcPct val="80000"/>
              </a:lnSpc>
            </a:pPr>
            <a:r>
              <a:rPr sz="2000" dirty="0"/>
              <a:t>umut aşılaması ve destek vermesi, </a:t>
            </a:r>
            <a:endParaRPr sz="2000" dirty="0"/>
          </a:p>
          <a:p>
            <a:pPr>
              <a:lnSpc>
                <a:spcPct val="80000"/>
              </a:lnSpc>
            </a:pPr>
            <a:r>
              <a:rPr sz="2000" dirty="0"/>
              <a:t>müracaatçının sosyal hizmet uzmanına ve müdahaleye güvenmesi için zaman tanıması ve </a:t>
            </a:r>
            <a:endParaRPr sz="2000" dirty="0"/>
          </a:p>
          <a:p>
            <a:pPr>
              <a:lnSpc>
                <a:spcPct val="80000"/>
              </a:lnSpc>
            </a:pPr>
            <a:r>
              <a:rPr sz="2000" dirty="0"/>
              <a:t>müracaatçının sosyal hizmet uzmanıyla işbirliğine girme ya da girmeme konusundaki nihai kararın kendisinde olduğu gerçeğini kabul etmesi gereklidir.</a:t>
            </a:r>
            <a:endParaRPr sz="2000" dirty="0"/>
          </a:p>
          <a:p>
            <a:pPr>
              <a:lnSpc>
                <a:spcPct val="80000"/>
              </a:lnSpc>
            </a:pPr>
            <a:endParaRPr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Hazırlık Yapma Aşamasında Yapılması Gereken Düzenlemeler</a:t>
            </a:r>
            <a:endParaRPr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557338"/>
            <a:ext cx="8229600" cy="4608513"/>
          </a:xfrm>
        </p:spPr>
        <p:txBody>
          <a:bodyPr vert="horz" lIns="91440" tIns="45720" rIns="91440" bIns="45720" rtlCol="0"/>
          <a:p>
            <a:pPr algn="ctr">
              <a:buFontTx/>
              <a:buNone/>
            </a:pPr>
            <a:r>
              <a:rPr sz="1900" dirty="0"/>
              <a:t>	Sosyal hizmet uzmanlarının görüşmenin gerçekleşeceği ortamı düzenlemesi, görüşmenin içeriğini planlaması ve kendini hazırlaması gerekir.</a:t>
            </a:r>
            <a:endParaRPr sz="1900" dirty="0"/>
          </a:p>
          <a:p>
            <a:r>
              <a:rPr sz="1900" dirty="0"/>
              <a:t>Masa ve sandalyelerin yeri,  düzenlenebilir.</a:t>
            </a:r>
            <a:endParaRPr sz="1900" dirty="0"/>
          </a:p>
          <a:p>
            <a:r>
              <a:rPr sz="1900" dirty="0"/>
              <a:t>Görüşme sürecini kesintiye uğratacak durumlar önlenmeye çalışılmalıdır.</a:t>
            </a:r>
            <a:endParaRPr sz="1900" dirty="0"/>
          </a:p>
          <a:p>
            <a:r>
              <a:rPr sz="1900" dirty="0"/>
              <a:t>Görüşmede not alma veya teyp kullanma planlanıyorsa, müracaatçıların bilgisi dâhilinde ve dikkati dağıtmayacak şekilde gerekli düzenlemeler yapılmalıdır.</a:t>
            </a:r>
            <a:endParaRPr sz="1900" dirty="0"/>
          </a:p>
          <a:p>
            <a:r>
              <a:rPr sz="1900" dirty="0"/>
              <a:t>Görüşmenin zamanına dikkat edilmelidir.</a:t>
            </a:r>
            <a:endParaRPr sz="1900" dirty="0"/>
          </a:p>
          <a:p>
            <a:r>
              <a:rPr sz="1900" dirty="0"/>
              <a:t>Sosyal hizmet uzmanları, giysilerinin müracaatçı üzerindeki etkisini düşünmelidir.</a:t>
            </a:r>
            <a:endParaRPr sz="1900" dirty="0"/>
          </a:p>
          <a:p>
            <a:r>
              <a:rPr sz="1900" dirty="0"/>
              <a:t>Görüşmenin içeriğini planlarken, sosyal hizmet uzmanları hizmetin amacını ve hedefini aklında tutmalı ve bu görüşme için hedefi tanımlamalıdır.</a:t>
            </a:r>
            <a:endParaRPr sz="1900" dirty="0"/>
          </a:p>
          <a:p>
            <a:r>
              <a:rPr sz="1900" dirty="0"/>
              <a:t>Görüşmenin yapısı ve sorulacak sorular planlanmalıdır. </a:t>
            </a:r>
            <a:endParaRPr sz="1900" dirty="0"/>
          </a:p>
          <a:p>
            <a:r>
              <a:rPr sz="1900" dirty="0"/>
              <a:t>Sosyal hizmet uzmanları etkili iletişimi kesintiye uğratabilen, kendi duygu ve tutumlarının farkında olmalıdır.</a:t>
            </a:r>
            <a:endParaRPr sz="1900" dirty="0"/>
          </a:p>
          <a:p>
            <a:pPr algn="ctr">
              <a:buFontTx/>
              <a:buNone/>
            </a:pPr>
            <a:endParaRPr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2760</Words>
  <Application>WPS Presentation</Application>
  <PresentationFormat>Ekran Gösterisi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SimSun</vt:lpstr>
      <vt:lpstr>Wingdings</vt:lpstr>
      <vt:lpstr>Tahoma</vt:lpstr>
      <vt:lpstr>Calibri Light</vt:lpstr>
      <vt:lpstr>Calibri</vt:lpstr>
      <vt:lpstr>Times New Roman</vt:lpstr>
      <vt:lpstr>Microsoft YaHei</vt:lpstr>
      <vt:lpstr/>
      <vt:lpstr>Arial Unicode MS</vt:lpstr>
      <vt:lpstr>Office Teması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Company>vd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Sokak Çocukları ve Sosyal Hizmet</dc:title>
  <dc:creator>vd</dc:creator>
  <cp:lastModifiedBy>Münevver</cp:lastModifiedBy>
  <cp:revision>42</cp:revision>
  <dcterms:created xsi:type="dcterms:W3CDTF">2002-05-28T08:24:13Z</dcterms:created>
  <dcterms:modified xsi:type="dcterms:W3CDTF">2020-04-28T20:21:36Z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