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93" r:id="rId6"/>
    <p:sldId id="290" r:id="rId7"/>
    <p:sldId id="29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500694" y="4357694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Jokerman" pitchFamily="82" charset="0"/>
              </a:rPr>
              <a:t>PALEOLİTİK</a:t>
            </a:r>
          </a:p>
          <a:p>
            <a:pPr algn="ctr">
              <a:lnSpc>
                <a:spcPct val="15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Jokerman" pitchFamily="82" charset="0"/>
              </a:rPr>
              <a:t>KADIN</a:t>
            </a:r>
          </a:p>
          <a:p>
            <a:pPr algn="ctr">
              <a:lnSpc>
                <a:spcPct val="15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Jokerman" pitchFamily="82" charset="0"/>
              </a:rPr>
              <a:t>FİGÜRLERİ</a:t>
            </a:r>
            <a:endParaRPr lang="tr-TR" sz="3600" dirty="0">
              <a:solidFill>
                <a:srgbClr val="FF0000"/>
              </a:solidFill>
              <a:latin typeface="Jokerman" pitchFamily="82" charset="0"/>
            </a:endParaRPr>
          </a:p>
        </p:txBody>
      </p:sp>
      <p:pic>
        <p:nvPicPr>
          <p:cNvPr id="1027" name="Picture 3" descr="C:\Users\SERHAT\Documents\Desktop\willendorfvenusiIMG_1443-460x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6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:\BELGELER\BELGELER\BMYO\DERSLER\I - III\PREHİSTORYA\GÖRSELLER\4. PALEOSANAT\willendorf-large venü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172" y="0"/>
            <a:ext cx="4158828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28596" y="428604"/>
            <a:ext cx="4214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WIllendorf</a:t>
            </a:r>
            <a:r>
              <a:rPr lang="tr-TR" sz="2800" dirty="0" smtClean="0">
                <a:solidFill>
                  <a:srgbClr val="FF0000"/>
                </a:solidFill>
                <a:latin typeface="CCDigitalDelivery Display" pitchFamily="50" charset="-94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Venüsü</a:t>
            </a:r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Üst </a:t>
            </a:r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Paleolitik</a:t>
            </a:r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Günümüzden 22.000 – 24.000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Kireçtaşı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Avusturya</a:t>
            </a:r>
            <a:endParaRPr lang="tr-TR" sz="2000" dirty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714480" y="4672786"/>
            <a:ext cx="59293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Brassempouy</a:t>
            </a:r>
            <a:r>
              <a:rPr lang="tr-TR" sz="2800" dirty="0" smtClean="0">
                <a:solidFill>
                  <a:srgbClr val="FF0000"/>
                </a:solidFill>
                <a:latin typeface="CCDigitalDelivery Display" pitchFamily="50" charset="-94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Venüsü</a:t>
            </a:r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Üst </a:t>
            </a:r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Paleolitik</a:t>
            </a:r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Günümüzden 26000 – 24000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Fildişi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Fransa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ERHAT\Documents\Desktop\Venus_of_Brassempou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8577"/>
            <a:ext cx="5715040" cy="445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:\BELGELER\BELGELER\BMYO\DERSLER\I - III\PREHİSTORYA\GÖRSELLER\4. PALEOSANAT\Eli Boynuzlu Kadın K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4932040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642910" y="285728"/>
            <a:ext cx="52864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CDigitalDelivery Display" pitchFamily="50" charset="-94"/>
              </a:rPr>
              <a:t>LAUSSEL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Venüsü</a:t>
            </a:r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Üst </a:t>
            </a:r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Paleolitik</a:t>
            </a:r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Günümüzden 28000 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Kireçtaşı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Fransa / </a:t>
            </a:r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Dordogne</a:t>
            </a:r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 Vadisi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71472" y="642918"/>
            <a:ext cx="52864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SavIgnano</a:t>
            </a:r>
            <a:r>
              <a:rPr lang="tr-TR" sz="2800" dirty="0" smtClean="0">
                <a:solidFill>
                  <a:srgbClr val="FF0000"/>
                </a:solidFill>
                <a:latin typeface="CCDigitalDelivery Display" pitchFamily="50" charset="-94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Venüsü</a:t>
            </a:r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Üst </a:t>
            </a:r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Paleolitik</a:t>
            </a:r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Günümüzden 25000 - 20000 </a:t>
            </a:r>
          </a:p>
          <a:p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Serpentinit</a:t>
            </a:r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İtalya / 22 cm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SERHAT\Documents\Desktop\Venus from Savignano 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0711" y="-71462"/>
            <a:ext cx="3139007" cy="678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HAT\Documents\Desktop\Venus_de Lespugue t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080090" cy="635798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357554" y="3929066"/>
            <a:ext cx="52864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CDigitalDelivery Display" pitchFamily="50" charset="-94"/>
              </a:rPr>
              <a:t>LESPUGUE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Venüsü</a:t>
            </a:r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Üst </a:t>
            </a:r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Paleolitik</a:t>
            </a:r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Günümüzden 26000 - 24000 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Fildişi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Fransa / 15 cm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2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ELGELER\BEMYO\DERSLER\I - III\PREHİSTORYA\GÖRSELLER\4. PALEOSANAT\hohlefels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54"/>
            <a:ext cx="5434498" cy="4786346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500694" y="285728"/>
            <a:ext cx="36433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Hohle</a:t>
            </a:r>
            <a:r>
              <a:rPr lang="tr-TR" sz="2800" dirty="0" smtClean="0">
                <a:solidFill>
                  <a:srgbClr val="FF0000"/>
                </a:solidFill>
                <a:latin typeface="CCDigitalDelivery Display" pitchFamily="50" charset="-94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Fels</a:t>
            </a:r>
            <a:r>
              <a:rPr lang="tr-TR" sz="2800" dirty="0" smtClean="0">
                <a:solidFill>
                  <a:srgbClr val="FF0000"/>
                </a:solidFill>
                <a:latin typeface="CCDigitalDelivery Display" pitchFamily="50" charset="-94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CCDigitalDelivery Display" pitchFamily="50" charset="-94"/>
              </a:rPr>
              <a:t>Venüsü</a:t>
            </a:r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endParaRPr lang="tr-TR" sz="2800" dirty="0" smtClean="0">
              <a:solidFill>
                <a:srgbClr val="FF0000"/>
              </a:solidFill>
              <a:latin typeface="CCDigitalDelivery Display" pitchFamily="50" charset="-94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Üst </a:t>
            </a:r>
            <a:r>
              <a:rPr lang="tr-TR" sz="2000" dirty="0" err="1" smtClean="0">
                <a:solidFill>
                  <a:srgbClr val="FFC000"/>
                </a:solidFill>
                <a:latin typeface="Book Antiqua" pitchFamily="18" charset="0"/>
              </a:rPr>
              <a:t>Paleolitik</a:t>
            </a:r>
            <a:endParaRPr lang="tr-TR" sz="20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Günümüzden 35.000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Fildişi</a:t>
            </a:r>
          </a:p>
          <a:p>
            <a:r>
              <a:rPr lang="tr-TR" sz="2000" dirty="0" smtClean="0">
                <a:solidFill>
                  <a:srgbClr val="FFC000"/>
                </a:solidFill>
                <a:latin typeface="Book Antiqua" pitchFamily="18" charset="0"/>
              </a:rPr>
              <a:t>Almanya / 6 cm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98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73</Words>
  <Application>Microsoft Office PowerPoint</Application>
  <PresentationFormat>Ekran Gösterisi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SERHAT</cp:lastModifiedBy>
  <cp:revision>34</cp:revision>
  <dcterms:modified xsi:type="dcterms:W3CDTF">2017-10-26T20:41:18Z</dcterms:modified>
</cp:coreProperties>
</file>