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AA8E72DA-D159-48FD-8A44-76A66157A2A0}"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A558F8-E2FF-466A-B285-A2313DC04B6B}"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A8E72DA-D159-48FD-8A44-76A66157A2A0}"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A558F8-E2FF-466A-B285-A2313DC04B6B}"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A8E72DA-D159-48FD-8A44-76A66157A2A0}"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A558F8-E2FF-466A-B285-A2313DC04B6B}"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A8E72DA-D159-48FD-8A44-76A66157A2A0}"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A558F8-E2FF-466A-B285-A2313DC04B6B}"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8E72DA-D159-48FD-8A44-76A66157A2A0}"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A558F8-E2FF-466A-B285-A2313DC04B6B}"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AA8E72DA-D159-48FD-8A44-76A66157A2A0}"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4A558F8-E2FF-466A-B285-A2313DC04B6B}"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AA8E72DA-D159-48FD-8A44-76A66157A2A0}"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4A558F8-E2FF-466A-B285-A2313DC04B6B}"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AA8E72DA-D159-48FD-8A44-76A66157A2A0}"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4A558F8-E2FF-466A-B285-A2313DC04B6B}"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8E72DA-D159-48FD-8A44-76A66157A2A0}"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4A558F8-E2FF-466A-B285-A2313DC04B6B}"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8E72DA-D159-48FD-8A44-76A66157A2A0}"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4A558F8-E2FF-466A-B285-A2313DC04B6B}"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8E72DA-D159-48FD-8A44-76A66157A2A0}"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4A558F8-E2FF-466A-B285-A2313DC04B6B}"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8E72DA-D159-48FD-8A44-76A66157A2A0}"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A558F8-E2FF-466A-B285-A2313DC04B6B}"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nn-NO" dirty="0" smtClean="0"/>
              <a:t>Sosyal Güvenlik Kurumu Ve Elektronik Devlet</a:t>
            </a:r>
            <a:br>
              <a:rPr lang="nn-NO" dirty="0" smtClean="0"/>
            </a:br>
            <a:endParaRPr lang="tr-TR" dirty="0"/>
          </a:p>
        </p:txBody>
      </p:sp>
      <p:sp>
        <p:nvSpPr>
          <p:cNvPr id="3" name="Subtitle 2"/>
          <p:cNvSpPr>
            <a:spLocks noGrp="1"/>
          </p:cNvSpPr>
          <p:nvPr>
            <p:ph type="subTitle" idx="1"/>
          </p:nvPr>
        </p:nvSpPr>
        <p:spPr/>
        <p:txBody>
          <a:bodyPr/>
          <a:lstStyle/>
          <a:p>
            <a:pPr marL="514350" indent="-514350">
              <a:buAutoNum type="arabicPeriod"/>
            </a:pPr>
            <a:r>
              <a:rPr lang="tr-TR" dirty="0" smtClean="0"/>
              <a:t>HAFTA</a:t>
            </a:r>
          </a:p>
          <a:p>
            <a:pPr marL="514350" indent="-514350"/>
            <a:r>
              <a:rPr lang="tr-TR" dirty="0" smtClean="0"/>
              <a:t>E-DEVLET NEDİR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 BİLGİLENDİRME</a:t>
            </a:r>
            <a:endParaRPr lang="tr-TR" dirty="0"/>
          </a:p>
        </p:txBody>
      </p:sp>
      <p:sp>
        <p:nvSpPr>
          <p:cNvPr id="3" name="Content Placeholder 2"/>
          <p:cNvSpPr>
            <a:spLocks noGrp="1"/>
          </p:cNvSpPr>
          <p:nvPr>
            <p:ph idx="1"/>
          </p:nvPr>
        </p:nvSpPr>
        <p:spPr/>
        <p:txBody>
          <a:bodyPr>
            <a:normAutofit/>
          </a:bodyPr>
          <a:lstStyle/>
          <a:p>
            <a:r>
              <a:rPr lang="tr-TR" dirty="0"/>
              <a:t>e-Devlet, vatandaşlara devlet tarafından verilen hizmetlerin elektronik ortamda sunulması demektir. Bu sayede, devlet hizmetlerinin vatandaşa en kolay ve en etkin yoldan, kaliteli, hızlı, kesintisiz ve güvenli bir şekilde ulaştırılması hedeflenmektedir.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 BİLGİLENDİRME</a:t>
            </a:r>
            <a:endParaRPr lang="tr-TR" dirty="0"/>
          </a:p>
        </p:txBody>
      </p:sp>
      <p:sp>
        <p:nvSpPr>
          <p:cNvPr id="3" name="Content Placeholder 2"/>
          <p:cNvSpPr>
            <a:spLocks noGrp="1"/>
          </p:cNvSpPr>
          <p:nvPr>
            <p:ph idx="1"/>
          </p:nvPr>
        </p:nvSpPr>
        <p:spPr/>
        <p:txBody>
          <a:bodyPr/>
          <a:lstStyle/>
          <a:p>
            <a:r>
              <a:rPr lang="tr-TR" dirty="0" smtClean="0"/>
              <a:t>Bürokratik ve klasik devlet kavramının yerini almaya başlayan e-devlet anlayışı ile, her kurumun ve her bireyin bilgi ve iletişim teknolojileri ile devlet kurumlarına ve kurumlarca sunulan hizmetlere kolayca erişmesi hedeflenmektedir.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 BİLGİLENDİRME</a:t>
            </a:r>
            <a:endParaRPr lang="tr-TR" dirty="0"/>
          </a:p>
        </p:txBody>
      </p:sp>
      <p:sp>
        <p:nvSpPr>
          <p:cNvPr id="3" name="Content Placeholder 2"/>
          <p:cNvSpPr>
            <a:spLocks noGrp="1"/>
          </p:cNvSpPr>
          <p:nvPr>
            <p:ph idx="1"/>
          </p:nvPr>
        </p:nvSpPr>
        <p:spPr/>
        <p:txBody>
          <a:bodyPr/>
          <a:lstStyle/>
          <a:p>
            <a:r>
              <a:rPr lang="tr-TR" dirty="0"/>
              <a:t>e-Devlet Kapısı, kamu hizmetlerine tek bir noktadan erişim imkanı sağlayan bir internet sitesidir. Kapı’nın amacı kamu hizmetlerini vatandaşlara, işletmelere, kamu kurumlarına bilgi ve iletişim teknolojileriyle etkin ve verimli bir şekilde sunmaktır.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 BİLGİLENDİRME</a:t>
            </a:r>
            <a:endParaRPr lang="tr-TR" dirty="0"/>
          </a:p>
        </p:txBody>
      </p:sp>
      <p:sp>
        <p:nvSpPr>
          <p:cNvPr id="3" name="Content Placeholder 2"/>
          <p:cNvSpPr>
            <a:spLocks noGrp="1"/>
          </p:cNvSpPr>
          <p:nvPr>
            <p:ph idx="1"/>
          </p:nvPr>
        </p:nvSpPr>
        <p:spPr/>
        <p:txBody>
          <a:bodyPr>
            <a:normAutofit/>
          </a:bodyPr>
          <a:lstStyle/>
          <a:p>
            <a:r>
              <a:rPr lang="tr-TR" dirty="0"/>
              <a:t>Kişisel bilgilere erişim veya güvenlik gerektiren entegre elektronik hizmetlere erişim için şifre, e-imza veya mobil imza gibi kimlik doğrulama araçlarına ihtiyaç duyulmaktadır. Tek bir kimlik doğrulaması (şifre, e-imza, mobil imza vb.) ile pek çok entegre elektronik hizmetlere aynı adresten alabilirsiniz.</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 BİLGİLENDİRME</a:t>
            </a:r>
            <a:endParaRPr lang="tr-TR" dirty="0"/>
          </a:p>
        </p:txBody>
      </p:sp>
      <p:sp>
        <p:nvSpPr>
          <p:cNvPr id="3" name="Content Placeholder 2"/>
          <p:cNvSpPr>
            <a:spLocks noGrp="1"/>
          </p:cNvSpPr>
          <p:nvPr>
            <p:ph idx="1"/>
          </p:nvPr>
        </p:nvSpPr>
        <p:spPr/>
        <p:txBody>
          <a:bodyPr/>
          <a:lstStyle/>
          <a:p>
            <a:r>
              <a:rPr lang="tr-TR" dirty="0" smtClean="0"/>
              <a:t>Ayrıca, e-Devlet Kapısı üzerinden alınacak bazı elektronik hizmetler için (vergi, harç vs. gibi) ödeme yapılması gerektiğinde ödeme birimi hizmeti sayesinde bu ödeme işlemleri de güvenli bir ortamda e-Devlet Kapısı üzerinden yapılabilmektedir.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 BİLGİLENDİRME</a:t>
            </a:r>
            <a:endParaRPr lang="tr-TR" dirty="0"/>
          </a:p>
        </p:txBody>
      </p:sp>
      <p:sp>
        <p:nvSpPr>
          <p:cNvPr id="3" name="Content Placeholder 2"/>
          <p:cNvSpPr>
            <a:spLocks noGrp="1"/>
          </p:cNvSpPr>
          <p:nvPr>
            <p:ph idx="1"/>
          </p:nvPr>
        </p:nvSpPr>
        <p:spPr/>
        <p:txBody>
          <a:bodyPr/>
          <a:lstStyle/>
          <a:p>
            <a:r>
              <a:rPr lang="tr-TR" dirty="0"/>
              <a:t>Entegre elektronik hizmet, kamu kurumlarının verdiği elektronik hizmetlerden e-Devlet Kapısında entegre edilmiş ve tek bir kimlik doğrulamasıyla (şifre, elektronik imza, mobil imza) erişilebilen </a:t>
            </a:r>
            <a:r>
              <a:rPr lang="tr-TR" dirty="0" smtClean="0"/>
              <a:t>hizmetlerdir.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 BİLGİLENDİRME</a:t>
            </a:r>
            <a:endParaRPr lang="tr-TR" dirty="0"/>
          </a:p>
        </p:txBody>
      </p:sp>
      <p:sp>
        <p:nvSpPr>
          <p:cNvPr id="3" name="Content Placeholder 2"/>
          <p:cNvSpPr>
            <a:spLocks noGrp="1"/>
          </p:cNvSpPr>
          <p:nvPr>
            <p:ph idx="1"/>
          </p:nvPr>
        </p:nvSpPr>
        <p:spPr/>
        <p:txBody>
          <a:bodyPr/>
          <a:lstStyle/>
          <a:p>
            <a:r>
              <a:rPr lang="tr-TR" dirty="0"/>
              <a:t>Hizmetlerden faydalanmak isteyen kişilerin, öne sürdükleri kişi olduklarının doğrulanmasıdır. Kimlik doğrulama için farklı araçlar kullanılabilir: Kullanıcı adı ve parola, e-posta ve parola vb. e-Devlet Kapısı, kimlik doğrulama için Kimlik numarası ve şifre, e-imza, mobil imza, T.C. Kimlik Kartı kullanır.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292</Words>
  <Application>Microsoft Office PowerPoint</Application>
  <PresentationFormat>On-screen Show (4:3)</PresentationFormat>
  <Paragraphs>17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Sosyal Güvenlik Kurumu Ve Elektronik Devlet </vt:lpstr>
      <vt:lpstr>türkiye.gov.tr BİLGİLENDİRME</vt:lpstr>
      <vt:lpstr>türkiye.gov.tr BİLGİLENDİRME</vt:lpstr>
      <vt:lpstr>türkiye.gov.tr BİLGİLENDİRME</vt:lpstr>
      <vt:lpstr>türkiye.gov.tr BİLGİLENDİRME</vt:lpstr>
      <vt:lpstr>türkiye.gov.tr BİLGİLENDİRME</vt:lpstr>
      <vt:lpstr>türkiye.gov.tr BİLGİLENDİRME</vt:lpstr>
      <vt:lpstr>türkiye.gov.tr BİLGİLENDİRME</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Kurumu Ve Elektronik Devlet </dc:title>
  <dc:creator>Tuğba&amp;Cihan</dc:creator>
  <cp:lastModifiedBy>Tuğba&amp;Cihan</cp:lastModifiedBy>
  <cp:revision>1</cp:revision>
  <dcterms:created xsi:type="dcterms:W3CDTF">2020-05-08T20:45:57Z</dcterms:created>
  <dcterms:modified xsi:type="dcterms:W3CDTF">2020-05-08T20:49:37Z</dcterms:modified>
</cp:coreProperties>
</file>