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0" r:id="rId4"/>
    <p:sldId id="257" r:id="rId5"/>
    <p:sldId id="258" r:id="rId6"/>
    <p:sldId id="259" r:id="rId7"/>
    <p:sldId id="262" r:id="rId8"/>
    <p:sldId id="26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235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578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2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95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54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71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28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38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59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93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25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20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4000" dirty="0" smtClean="0"/>
              <a:t>TARIMDA ÖRGÜTLENME VE KOOPERATİFÇİLİK DERS NOTLARI</a:t>
            </a:r>
            <a:br>
              <a:rPr lang="tr-TR" sz="4000" dirty="0" smtClean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  <a:br>
              <a:rPr lang="tr-TR" dirty="0" smtClean="0"/>
            </a:br>
            <a:r>
              <a:rPr lang="tr-TR" dirty="0" smtClean="0"/>
              <a:t>Ankara Üniversitesi Ziraat Fakültesi Tarım Ekonomisi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4982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TARIMSAL KOOPERATİFÇİLİK (TARIM KOOPERATİFİ NEDİR</a:t>
            </a:r>
            <a:r>
              <a:rPr lang="tr-TR" dirty="0" smtClean="0"/>
              <a:t>?)</a:t>
            </a:r>
          </a:p>
          <a:p>
            <a:r>
              <a:rPr lang="tr-TR"/>
              <a:t>KÜÇÜK TARIM İŞLETMELERİ İÇİN TARIMSAL KOOPERATİFLERİN ÖNEMİ, TARIM KOOPERATİFLERİNİN SINIFLANDIRILMASI)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2402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KOOPERATİFÇİLİK (TARIM KOOPERATİFİ NEDİR?, NE ZAMAN KURULUR? KÜÇÜK TARIM İŞLETMELERİ İÇİN TARIMSAL KOOPERATİFLERİN ÖNEMİ, TARIM KOOPERATİFLERİNİN SINIFLANDIRILMASI)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15095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Tarım kooperatifi esas itibariyle, ortakları çiftçi ve faaliyet alanı tarım olan kooperatifleri ifade etmektedir.</a:t>
            </a:r>
          </a:p>
        </p:txBody>
      </p:sp>
    </p:spTree>
    <p:extLst>
      <p:ext uri="{BB962C8B-B14F-4D97-AF65-F5344CB8AC3E}">
        <p14:creationId xmlns:p14="http://schemas.microsoft.com/office/powerpoint/2010/main" val="2176250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TARIMSAL KOOPERATİFÇİLİK (TARIM KOOPERATİFİ NEDİR?, NE ZAMAN KURULUR? KÜÇÜK TARIM İŞLETMELERİ İÇİN TARIMSAL KOOPERATİFLERİN ÖNEMİ, TARIM KOOPERATİFLERİNİN SINIFLANDIRILMASI)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91528"/>
            <a:ext cx="10515600" cy="4351338"/>
          </a:xfrm>
        </p:spPr>
        <p:txBody>
          <a:bodyPr/>
          <a:lstStyle/>
          <a:p>
            <a:pPr algn="just"/>
            <a:r>
              <a:rPr lang="tr-TR" dirty="0" smtClean="0"/>
              <a:t>Bir tarım kooperatifi ne zaman kurulur;</a:t>
            </a:r>
          </a:p>
          <a:p>
            <a:pPr algn="just"/>
            <a:r>
              <a:rPr lang="tr-TR" dirty="0" smtClean="0"/>
              <a:t>Örneğin bir köyde 100 çiftçi, işletmelerinde bir miktar süt üretiyorlar ve bu sütü, işletmelerinde ilkel yöntemlerle peynir yapıyorlar. Fakat öyle bir an </a:t>
            </a:r>
            <a:r>
              <a:rPr lang="tr-TR" dirty="0" err="1" smtClean="0"/>
              <a:t>geliyorki</a:t>
            </a:r>
            <a:r>
              <a:rPr lang="tr-TR" dirty="0" smtClean="0"/>
              <a:t>, bu çiftçiler, işletmeleri içerisinde ayrı ayrı peynir yapacakları yerde, ürettikleri sütü birleştirerek toplu olarak bir arada peynir yaparlarsa yararlarına olacağını anlıyorlar.</a:t>
            </a:r>
          </a:p>
        </p:txBody>
      </p:sp>
    </p:spTree>
    <p:extLst>
      <p:ext uri="{BB962C8B-B14F-4D97-AF65-F5344CB8AC3E}">
        <p14:creationId xmlns:p14="http://schemas.microsoft.com/office/powerpoint/2010/main" val="1235564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KOOPERATİFÇİLİK (TARIM KOOPERATİFİ NEDİR?, NE ZAMAN KURULUR? KÜÇÜK TARIM İŞLETMELERİ İÇİN TARIMSAL KOOPERATİFLERİN ÖNEMİ, TARIM KOOPERATİFLERİNİN SINIFLANDIRILMASI)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algn="just"/>
            <a:r>
              <a:rPr lang="tr-TR" dirty="0" smtClean="0"/>
              <a:t>Küçük köylü işletmeleri, bir köylünün kendi aile fertleriyle, dışarıdan hiç işçi almadan veya çok az alarak kendi emeğiyle işlediği işletmedir.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4766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KOOPERATİFÇİLİK (TARIM KOOPERATİFİ NEDİR?, NE ZAMAN KURULUR? KÜÇÜK TARIM İŞLETMELERİ İÇİN TARIMSAL KOOPERATİFLERİN ÖNEMİ, TARIM KOOPERATİFLERİNİN SINIFLANDIRILMASI)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Küçük tarım işletmelerinin sakıncaları;</a:t>
            </a:r>
          </a:p>
          <a:p>
            <a:pPr algn="just"/>
            <a:r>
              <a:rPr lang="tr-TR" dirty="0" smtClean="0"/>
              <a:t>Tarım tekniği noksanlığı</a:t>
            </a:r>
          </a:p>
          <a:p>
            <a:pPr algn="just"/>
            <a:r>
              <a:rPr lang="tr-TR" dirty="0" smtClean="0"/>
              <a:t>Sermaye ve direktife bağlı </a:t>
            </a:r>
            <a:r>
              <a:rPr lang="tr-TR" dirty="0" err="1" smtClean="0"/>
              <a:t>melyorasyon</a:t>
            </a:r>
            <a:r>
              <a:rPr lang="tr-TR" dirty="0" smtClean="0"/>
              <a:t> yapılması güçlüğü</a:t>
            </a:r>
          </a:p>
          <a:p>
            <a:pPr algn="just"/>
            <a:r>
              <a:rPr lang="tr-TR" dirty="0" smtClean="0"/>
              <a:t>Kapalı ekonomi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71678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TARIMSAL KOOPERATİFÇİLİK (TARIM KOOPERATİFİ NEDİR?, NE ZAMAN KURULUR? KÜÇÜK TARIM İŞLETMELERİ İÇİN TARIMSAL KOOPERATİFLERİN ÖNEMİ, TARIM KOOPERATİFLERİNİN SINIFLANDIRILMASI)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2703" y="2914196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Kredi olanakları azlığı</a:t>
            </a:r>
          </a:p>
          <a:p>
            <a:pPr algn="just"/>
            <a:r>
              <a:rPr lang="tr-TR" dirty="0"/>
              <a:t>Modern tarımsal işletme kurabilme olanaksızlığı</a:t>
            </a:r>
          </a:p>
          <a:p>
            <a:pPr algn="just"/>
            <a:r>
              <a:rPr lang="tr-TR" dirty="0"/>
              <a:t>Pazar karşısında güçsüz durumda olmaları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3548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KOOPERATİFÇİLİK (TARIM KOOPERATİFİ NEDİR?, NE ZAMAN KURULUR? KÜÇÜK TARIM İŞLETMELERİ İÇİN TARIMSAL KOOPERATİFLERİN ÖNEMİ, TARIM KOOPERATİFLERİNİN SINIFLANDIRILMASI)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Tarım kooperatiflerinin sınıflandırılması;</a:t>
            </a:r>
          </a:p>
          <a:p>
            <a:pPr algn="just"/>
            <a:r>
              <a:rPr lang="tr-TR" dirty="0" smtClean="0"/>
              <a:t>Tarım alım kooperatifleri</a:t>
            </a:r>
          </a:p>
          <a:p>
            <a:pPr algn="just"/>
            <a:r>
              <a:rPr lang="tr-TR" dirty="0" smtClean="0"/>
              <a:t>Tarım kredi kooperatifleri</a:t>
            </a:r>
          </a:p>
          <a:p>
            <a:pPr algn="just"/>
            <a:r>
              <a:rPr lang="tr-TR" dirty="0" smtClean="0"/>
              <a:t>Tarım satış kooperatifleri</a:t>
            </a:r>
          </a:p>
          <a:p>
            <a:pPr algn="just"/>
            <a:r>
              <a:rPr lang="tr-TR" dirty="0" smtClean="0"/>
              <a:t>Tarım işleme kooperatifleri</a:t>
            </a:r>
          </a:p>
          <a:p>
            <a:pPr algn="just"/>
            <a:r>
              <a:rPr lang="tr-TR" dirty="0" smtClean="0"/>
              <a:t>Arazi kullanma kooperatifleri</a:t>
            </a:r>
          </a:p>
          <a:p>
            <a:pPr algn="just"/>
            <a:r>
              <a:rPr lang="tr-TR" dirty="0" smtClean="0"/>
              <a:t>Tarım sigorta kooperatifleri</a:t>
            </a:r>
          </a:p>
          <a:p>
            <a:pPr algn="just"/>
            <a:r>
              <a:rPr lang="tr-TR" dirty="0" smtClean="0"/>
              <a:t>Tarım </a:t>
            </a:r>
            <a:r>
              <a:rPr lang="tr-TR" smtClean="0"/>
              <a:t>hizmet kooperatifleri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0841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322</Words>
  <Application>Microsoft Office PowerPoint</Application>
  <PresentationFormat>Geniş ekran</PresentationFormat>
  <Paragraphs>30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TARIMDA ÖRGÜTLENME VE KOOPERATİFÇİLİK DERS NOTLARI </vt:lpstr>
      <vt:lpstr>İÇERİK</vt:lpstr>
      <vt:lpstr>TARIMSAL KOOPERATİFÇİLİK (TARIM KOOPERATİFİ NEDİR?, NE ZAMAN KURULUR? KÜÇÜK TARIM İŞLETMELERİ İÇİN TARIMSAL KOOPERATİFLERİN ÖNEMİ, TARIM KOOPERATİFLERİNİN SINIFLANDIRILMASI)</vt:lpstr>
      <vt:lpstr>TARIMSAL KOOPERATİFÇİLİK (TARIM KOOPERATİFİ NEDİR?, NE ZAMAN KURULUR? KÜÇÜK TARIM İŞLETMELERİ İÇİN TARIMSAL KOOPERATİFLERİN ÖNEMİ, TARIM KOOPERATİFLERİNİN SINIFLANDIRILMASI)</vt:lpstr>
      <vt:lpstr>TARIMSAL KOOPERATİFÇİLİK (TARIM KOOPERATİFİ NEDİR?, NE ZAMAN KURULUR? KÜÇÜK TARIM İŞLETMELERİ İÇİN TARIMSAL KOOPERATİFLERİN ÖNEMİ, TARIM KOOPERATİFLERİNİN SINIFLANDIRILMASI)</vt:lpstr>
      <vt:lpstr>TARIMSAL KOOPERATİFÇİLİK (TARIM KOOPERATİFİ NEDİR?, NE ZAMAN KURULUR? KÜÇÜK TARIM İŞLETMELERİ İÇİN TARIMSAL KOOPERATİFLERİN ÖNEMİ, TARIM KOOPERATİFLERİNİN SINIFLANDIRILMASI)</vt:lpstr>
      <vt:lpstr>TARIMSAL KOOPERATİFÇİLİK (TARIM KOOPERATİFİ NEDİR?, NE ZAMAN KURULUR? KÜÇÜK TARIM İŞLETMELERİ İÇİN TARIMSAL KOOPERATİFLERİN ÖNEMİ, TARIM KOOPERATİFLERİNİN SINIFLANDIRILMASI)</vt:lpstr>
      <vt:lpstr>TARIMSAL KOOPERATİFÇİLİK (TARIM KOOPERATİFİ NEDİR?, NE ZAMAN KURULUR? KÜÇÜK TARIM İŞLETMELERİ İÇİN TARIMSAL KOOPERATİFLERİN ÖNEMİ, TARIM KOOPERATİFLERİNİN SINIFLANDIRILMASI)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EKONOMİ DERS NOTLARI</dc:title>
  <dc:creator>hsssSSss ..</dc:creator>
  <cp:lastModifiedBy>hsssSSss ..</cp:lastModifiedBy>
  <cp:revision>15</cp:revision>
  <dcterms:created xsi:type="dcterms:W3CDTF">2018-01-02T09:23:55Z</dcterms:created>
  <dcterms:modified xsi:type="dcterms:W3CDTF">2019-11-13T12:07:42Z</dcterms:modified>
</cp:coreProperties>
</file>