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di2bau2xCc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youtube.com/watch?v=j3txZ--08t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niezlasztuka.net/o-sztuce/aleksander-gierymski-trumna-chlopska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3txZ--08tc" TargetMode="External"/><Relationship Id="rId2" Type="http://schemas.openxmlformats.org/officeDocument/2006/relationships/hyperlink" Target="https://niezlasztuka.net/o-sztuce/aleksander-gierymski-trumna-chlopsk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di2bau2xCc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Aleksander</a:t>
            </a:r>
            <a:r>
              <a:rPr lang="tr-TR" dirty="0"/>
              <a:t> </a:t>
            </a:r>
            <a:r>
              <a:rPr lang="tr-TR" dirty="0" err="1"/>
              <a:t>Gierymski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1814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19. yüzyılın sonlarında empresyonizmin önemli temsilcileri arasında yer alır </a:t>
            </a:r>
            <a:r>
              <a:rPr lang="tr-TR" dirty="0" err="1" smtClean="0"/>
              <a:t>Gierymski</a:t>
            </a:r>
            <a:r>
              <a:rPr lang="tr-TR" dirty="0" smtClean="0"/>
              <a:t>.</a:t>
            </a:r>
          </a:p>
          <a:p>
            <a:r>
              <a:rPr lang="tr-TR" dirty="0">
                <a:hlinkClick r:id="rId2"/>
              </a:rPr>
              <a:t>https://www.youtube.com/watch?v=di2bau2xCc0</a:t>
            </a:r>
            <a:endParaRPr lang="tr-TR" dirty="0" smtClean="0"/>
          </a:p>
          <a:p>
            <a:endParaRPr lang="tr-TR" dirty="0"/>
          </a:p>
          <a:p>
            <a:r>
              <a:rPr lang="tr-TR" sz="2000" dirty="0" smtClean="0"/>
              <a:t>Oto </a:t>
            </a:r>
            <a:r>
              <a:rPr lang="tr-TR" sz="2000" dirty="0" err="1" smtClean="0"/>
              <a:t>portret</a:t>
            </a:r>
            <a:endParaRPr lang="tr-TR" sz="2000" dirty="0" smtClean="0"/>
          </a:p>
          <a:p>
            <a:endParaRPr lang="tr-TR" dirty="0"/>
          </a:p>
        </p:txBody>
      </p:sp>
      <p:pic>
        <p:nvPicPr>
          <p:cNvPr id="5" name="Resim 4" descr="aleksander gierymski oto portret ile ilgili gÃ¶rsel sonucu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789040"/>
            <a:ext cx="2095500" cy="2584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7165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Pomarańczarce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https://www.youtube.com/watch?v=j3txZ--</a:t>
            </a:r>
            <a:r>
              <a:rPr lang="tr-TR" dirty="0" smtClean="0">
                <a:hlinkClick r:id="rId2"/>
              </a:rPr>
              <a:t>08tc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4" name="Resim 3" descr="aleksander gierymski obrazy ile ilgili gÃ¶rsel sonucu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204864"/>
            <a:ext cx="3528392" cy="41044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7028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Trumna</a:t>
            </a:r>
            <a:r>
              <a:rPr lang="tr-TR" dirty="0"/>
              <a:t> </a:t>
            </a:r>
            <a:r>
              <a:rPr lang="tr-TR" dirty="0" err="1"/>
              <a:t>chłopska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https://niezlasztuka.net/o-sztuce/aleksander-gierymski-trumna-chlopska</a:t>
            </a:r>
            <a:r>
              <a:rPr lang="tr-TR" dirty="0" smtClean="0">
                <a:hlinkClick r:id="rId2"/>
              </a:rPr>
              <a:t>/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4" name="Resim 3" descr="https://wolnelektury.pl/media/cache/8f/2f/8f2f6d36288f8f851df5da8997b37484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636912"/>
            <a:ext cx="5099050" cy="3867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7481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https://niezlasztuka.net/o-sztuce/aleksander-gierymski-trumna-chlopska</a:t>
            </a:r>
            <a:r>
              <a:rPr lang="tr-TR" dirty="0" smtClean="0">
                <a:hlinkClick r:id="rId2"/>
              </a:rPr>
              <a:t>/</a:t>
            </a:r>
            <a:endParaRPr lang="tr-TR" dirty="0" smtClean="0"/>
          </a:p>
          <a:p>
            <a:r>
              <a:rPr lang="tr-TR" dirty="0">
                <a:hlinkClick r:id="rId3"/>
              </a:rPr>
              <a:t>https://www.youtube.com/watch?v=j3txZ--08tc</a:t>
            </a:r>
            <a:endParaRPr lang="tr-TR" dirty="0"/>
          </a:p>
          <a:p>
            <a:r>
              <a:rPr lang="tr-TR">
                <a:hlinkClick r:id="rId4"/>
              </a:rPr>
              <a:t>https://www.youtube.com/watch?v=di2bau2xCc0</a:t>
            </a:r>
            <a:endParaRPr lang="tr-TR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349233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Ekran Gösterisi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Aleksander Gierymski </vt:lpstr>
      <vt:lpstr>PowerPoint Sunusu</vt:lpstr>
      <vt:lpstr>Pomarańczarce</vt:lpstr>
      <vt:lpstr>Trumna chłopska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Aleksander Gierymski </dc:title>
  <dc:creator>nevra vardal</dc:creator>
  <cp:lastModifiedBy>nevra vardal</cp:lastModifiedBy>
  <cp:revision>1</cp:revision>
  <dcterms:created xsi:type="dcterms:W3CDTF">2020-05-22T08:53:27Z</dcterms:created>
  <dcterms:modified xsi:type="dcterms:W3CDTF">2020-05-22T09:03:01Z</dcterms:modified>
</cp:coreProperties>
</file>