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69" r:id="rId2"/>
    <p:sldId id="267" r:id="rId3"/>
    <p:sldId id="348" r:id="rId4"/>
    <p:sldId id="355" r:id="rId5"/>
    <p:sldId id="359" r:id="rId6"/>
    <p:sldId id="360" r:id="rId7"/>
    <p:sldId id="361" r:id="rId8"/>
    <p:sldId id="362" r:id="rId9"/>
    <p:sldId id="363" r:id="rId10"/>
    <p:sldId id="364" r:id="rId11"/>
    <p:sldId id="365" r:id="rId12"/>
    <p:sldId id="366" r:id="rId13"/>
    <p:sldId id="367" r:id="rId14"/>
    <p:sldId id="368" r:id="rId15"/>
    <p:sldId id="369" r:id="rId16"/>
    <p:sldId id="370" r:id="rId17"/>
    <p:sldId id="372" r:id="rId18"/>
    <p:sldId id="374" r:id="rId19"/>
    <p:sldId id="380" r:id="rId20"/>
    <p:sldId id="381" r:id="rId21"/>
    <p:sldId id="382" r:id="rId22"/>
    <p:sldId id="388" r:id="rId23"/>
    <p:sldId id="390" r:id="rId24"/>
    <p:sldId id="391" r:id="rId25"/>
    <p:sldId id="392" r:id="rId26"/>
    <p:sldId id="393" r:id="rId27"/>
    <p:sldId id="394" r:id="rId28"/>
    <p:sldId id="395" r:id="rId29"/>
    <p:sldId id="396" r:id="rId30"/>
    <p:sldId id="397" r:id="rId31"/>
    <p:sldId id="398" r:id="rId32"/>
    <p:sldId id="399" r:id="rId33"/>
    <p:sldId id="400"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EDCA3E-C15E-4231-94FC-60ED3E647B50}" type="datetimeFigureOut">
              <a:rPr lang="tr-TR" smtClean="0"/>
              <a:t>22.11.2017</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2B4909-7BF5-43D4-8D0A-BF53BCA89D2D}" type="slidenum">
              <a:rPr lang="tr-TR" smtClean="0"/>
              <a:t>‹#›</a:t>
            </a:fld>
            <a:endParaRPr lang="tr-TR"/>
          </a:p>
        </p:txBody>
      </p:sp>
    </p:spTree>
    <p:extLst>
      <p:ext uri="{BB962C8B-B14F-4D97-AF65-F5344CB8AC3E}">
        <p14:creationId xmlns:p14="http://schemas.microsoft.com/office/powerpoint/2010/main" val="781829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1A2B4909-7BF5-43D4-8D0A-BF53BCA89D2D}" type="slidenum">
              <a:rPr lang="tr-TR" smtClean="0"/>
              <a:t>2</a:t>
            </a:fld>
            <a:endParaRPr lang="tr-TR"/>
          </a:p>
        </p:txBody>
      </p:sp>
    </p:spTree>
    <p:extLst>
      <p:ext uri="{BB962C8B-B14F-4D97-AF65-F5344CB8AC3E}">
        <p14:creationId xmlns:p14="http://schemas.microsoft.com/office/powerpoint/2010/main" val="2985398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1 Slayt Görüntüsü Yer Tutucusu"/>
          <p:cNvSpPr>
            <a:spLocks noGrp="1" noRot="1" noChangeAspect="1" noTextEdit="1"/>
          </p:cNvSpPr>
          <p:nvPr>
            <p:ph type="sldImg"/>
          </p:nvPr>
        </p:nvSpPr>
        <p:spPr>
          <a:ln/>
        </p:spPr>
      </p:sp>
      <p:sp>
        <p:nvSpPr>
          <p:cNvPr id="18841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p>
        </p:txBody>
      </p:sp>
      <p:sp>
        <p:nvSpPr>
          <p:cNvPr id="18842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457AF2BE-9979-47D7-9A58-EECF54597016}" type="slidenum">
              <a:rPr lang="tr-TR" altLang="tr-TR">
                <a:latin typeface="Arial" charset="0"/>
              </a:rPr>
              <a:pPr/>
              <a:t>15</a:t>
            </a:fld>
            <a:endParaRPr lang="tr-TR" altLang="tr-TR">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1 Slayt Görüntüsü Yer Tutucusu"/>
          <p:cNvSpPr>
            <a:spLocks noGrp="1" noRot="1" noChangeAspect="1" noTextEdit="1"/>
          </p:cNvSpPr>
          <p:nvPr>
            <p:ph type="sldImg"/>
          </p:nvPr>
        </p:nvSpPr>
        <p:spPr>
          <a:ln/>
        </p:spPr>
      </p:sp>
      <p:sp>
        <p:nvSpPr>
          <p:cNvPr id="19046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p>
        </p:txBody>
      </p:sp>
      <p:sp>
        <p:nvSpPr>
          <p:cNvPr id="19046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C0621475-66C4-436B-B266-DD2191E92612}" type="slidenum">
              <a:rPr lang="tr-TR" altLang="tr-TR">
                <a:latin typeface="Arial" charset="0"/>
              </a:rPr>
              <a:pPr/>
              <a:t>17</a:t>
            </a:fld>
            <a:endParaRPr lang="tr-TR" altLang="tr-TR">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Slayt Görüntüsü Yer Tutucusu"/>
          <p:cNvSpPr>
            <a:spLocks noGrp="1" noRot="1" noChangeAspect="1" noTextEdit="1"/>
          </p:cNvSpPr>
          <p:nvPr>
            <p:ph type="sldImg"/>
          </p:nvPr>
        </p:nvSpPr>
        <p:spPr>
          <a:ln/>
        </p:spPr>
      </p:sp>
      <p:sp>
        <p:nvSpPr>
          <p:cNvPr id="6758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smtClean="0"/>
          </a:p>
        </p:txBody>
      </p:sp>
      <p:sp>
        <p:nvSpPr>
          <p:cNvPr id="6758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58908394-72ED-4958-B82D-F4E558423409}" type="slidenum">
              <a:rPr lang="tr-TR" smtClean="0">
                <a:latin typeface="Arial" charset="0"/>
              </a:rPr>
              <a:pPr eaLnBrk="1" hangingPunct="1"/>
              <a:t>18</a:t>
            </a:fld>
            <a:endParaRPr lang="tr-TR"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1 Slayt Görüntüsü Yer Tutucusu"/>
          <p:cNvSpPr>
            <a:spLocks noGrp="1" noRot="1" noChangeAspect="1" noTextEdit="1"/>
          </p:cNvSpPr>
          <p:nvPr>
            <p:ph type="sldImg"/>
          </p:nvPr>
        </p:nvSpPr>
        <p:spPr>
          <a:ln/>
        </p:spPr>
      </p:sp>
      <p:sp>
        <p:nvSpPr>
          <p:cNvPr id="10445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smtClean="0"/>
          </a:p>
        </p:txBody>
      </p:sp>
      <p:sp>
        <p:nvSpPr>
          <p:cNvPr id="10445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2D41B993-8FD7-4117-9462-DF080DA20B0C}" type="slidenum">
              <a:rPr lang="tr-TR" smtClean="0">
                <a:latin typeface="Arial" charset="0"/>
              </a:rPr>
              <a:pPr eaLnBrk="1" hangingPunct="1"/>
              <a:t>19</a:t>
            </a:fld>
            <a:endParaRPr lang="tr-TR"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1 Slayt Görüntüsü Yer Tutucusu"/>
          <p:cNvSpPr>
            <a:spLocks noGrp="1" noRot="1" noChangeAspect="1" noTextEdit="1"/>
          </p:cNvSpPr>
          <p:nvPr>
            <p:ph type="sldImg"/>
          </p:nvPr>
        </p:nvSpPr>
        <p:spPr>
          <a:ln/>
        </p:spPr>
      </p:sp>
      <p:sp>
        <p:nvSpPr>
          <p:cNvPr id="11264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smtClean="0"/>
          </a:p>
        </p:txBody>
      </p:sp>
      <p:sp>
        <p:nvSpPr>
          <p:cNvPr id="11264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7F8CFD2A-764C-4202-990E-7FE2A25668D5}" type="slidenum">
              <a:rPr lang="tr-TR" smtClean="0">
                <a:latin typeface="Arial" charset="0"/>
              </a:rPr>
              <a:pPr eaLnBrk="1" hangingPunct="1"/>
              <a:t>22</a:t>
            </a:fld>
            <a:endParaRPr lang="tr-TR"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1 Slayt Görüntüsü Yer Tutucusu"/>
          <p:cNvSpPr>
            <a:spLocks noGrp="1" noRot="1" noChangeAspect="1" noTextEdit="1"/>
          </p:cNvSpPr>
          <p:nvPr>
            <p:ph type="sldImg"/>
          </p:nvPr>
        </p:nvSpPr>
        <p:spPr>
          <a:ln/>
        </p:spPr>
      </p:sp>
      <p:sp>
        <p:nvSpPr>
          <p:cNvPr id="11469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smtClean="0"/>
          </a:p>
        </p:txBody>
      </p:sp>
      <p:sp>
        <p:nvSpPr>
          <p:cNvPr id="11469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32EEDFC9-EE1B-4D74-B2F7-01B8D02AF8A2}" type="slidenum">
              <a:rPr lang="tr-TR" smtClean="0">
                <a:latin typeface="Arial" charset="0"/>
              </a:rPr>
              <a:pPr eaLnBrk="1" hangingPunct="1"/>
              <a:t>24</a:t>
            </a:fld>
            <a:endParaRPr lang="tr-TR"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1 Slayt Görüntüsü Yer Tutucusu"/>
          <p:cNvSpPr>
            <a:spLocks noGrp="1" noRot="1" noChangeAspect="1" noTextEdit="1"/>
          </p:cNvSpPr>
          <p:nvPr>
            <p:ph type="sldImg"/>
          </p:nvPr>
        </p:nvSpPr>
        <p:spPr>
          <a:ln/>
        </p:spPr>
      </p:sp>
      <p:sp>
        <p:nvSpPr>
          <p:cNvPr id="11776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smtClean="0"/>
          </a:p>
        </p:txBody>
      </p:sp>
      <p:sp>
        <p:nvSpPr>
          <p:cNvPr id="11776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A772AF49-3863-4F70-B70A-3034ED1F5BA7}" type="slidenum">
              <a:rPr lang="tr-TR" smtClean="0">
                <a:latin typeface="Arial" charset="0"/>
              </a:rPr>
              <a:pPr eaLnBrk="1" hangingPunct="1"/>
              <a:t>26</a:t>
            </a:fld>
            <a:endParaRPr lang="tr-TR"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1 Slayt Görüntüsü Yer Tutucusu"/>
          <p:cNvSpPr>
            <a:spLocks noGrp="1" noRot="1" noChangeAspect="1" noTextEdit="1"/>
          </p:cNvSpPr>
          <p:nvPr>
            <p:ph type="sldImg"/>
          </p:nvPr>
        </p:nvSpPr>
        <p:spPr>
          <a:ln/>
        </p:spPr>
      </p:sp>
      <p:sp>
        <p:nvSpPr>
          <p:cNvPr id="11981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smtClean="0"/>
          </a:p>
        </p:txBody>
      </p:sp>
      <p:sp>
        <p:nvSpPr>
          <p:cNvPr id="11981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2E795CC3-947E-4F77-8660-F647D27B34A6}" type="slidenum">
              <a:rPr lang="tr-TR" smtClean="0">
                <a:latin typeface="Arial" charset="0"/>
              </a:rPr>
              <a:pPr eaLnBrk="1" hangingPunct="1"/>
              <a:t>27</a:t>
            </a:fld>
            <a:endParaRPr lang="tr-TR"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1 Slayt Görüntüsü Yer Tutucusu"/>
          <p:cNvSpPr>
            <a:spLocks noGrp="1" noRot="1" noChangeAspect="1" noTextEdit="1"/>
          </p:cNvSpPr>
          <p:nvPr>
            <p:ph type="sldImg"/>
          </p:nvPr>
        </p:nvSpPr>
        <p:spPr>
          <a:ln/>
        </p:spPr>
      </p:sp>
      <p:sp>
        <p:nvSpPr>
          <p:cNvPr id="12083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smtClean="0"/>
          </a:p>
        </p:txBody>
      </p:sp>
      <p:sp>
        <p:nvSpPr>
          <p:cNvPr id="12083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8B93B95C-E695-4FE2-92F5-68ADB37C6655}" type="slidenum">
              <a:rPr lang="tr-TR" smtClean="0">
                <a:latin typeface="Arial" charset="0"/>
              </a:rPr>
              <a:pPr eaLnBrk="1" hangingPunct="1"/>
              <a:t>30</a:t>
            </a:fld>
            <a:endParaRPr lang="tr-TR"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1 Slayt Görüntüsü Yer Tutucusu"/>
          <p:cNvSpPr>
            <a:spLocks noGrp="1" noRot="1" noChangeAspect="1" noTextEdit="1"/>
          </p:cNvSpPr>
          <p:nvPr>
            <p:ph type="sldImg"/>
          </p:nvPr>
        </p:nvSpPr>
        <p:spPr>
          <a:ln/>
        </p:spPr>
      </p:sp>
      <p:sp>
        <p:nvSpPr>
          <p:cNvPr id="11469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p>
        </p:txBody>
      </p:sp>
      <p:sp>
        <p:nvSpPr>
          <p:cNvPr id="11469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1DF8DCF4-ED97-423E-83CA-AF5533979DA3}" type="slidenum">
              <a:rPr lang="tr-TR" altLang="tr-TR">
                <a:latin typeface="Arial" charset="0"/>
              </a:rPr>
              <a:pPr/>
              <a:t>4</a:t>
            </a:fld>
            <a:endParaRPr lang="tr-TR" altLang="tr-TR">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1 Slayt Görüntüsü Yer Tutucusu"/>
          <p:cNvSpPr>
            <a:spLocks noGrp="1" noRot="1" noChangeAspect="1" noTextEdit="1"/>
          </p:cNvSpPr>
          <p:nvPr>
            <p:ph type="sldImg"/>
          </p:nvPr>
        </p:nvSpPr>
        <p:spPr>
          <a:ln/>
        </p:spPr>
      </p:sp>
      <p:sp>
        <p:nvSpPr>
          <p:cNvPr id="13414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p>
        </p:txBody>
      </p:sp>
      <p:sp>
        <p:nvSpPr>
          <p:cNvPr id="13414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966B40D2-E474-4E79-8A10-830586D8EBA0}" type="slidenum">
              <a:rPr lang="tr-TR" altLang="tr-TR">
                <a:latin typeface="Arial" charset="0"/>
              </a:rPr>
              <a:pPr/>
              <a:t>5</a:t>
            </a:fld>
            <a:endParaRPr lang="tr-TR" altLang="tr-TR">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1 Slayt Görüntüsü Yer Tutucusu"/>
          <p:cNvSpPr>
            <a:spLocks noGrp="1" noRot="1" noChangeAspect="1" noTextEdit="1"/>
          </p:cNvSpPr>
          <p:nvPr>
            <p:ph type="sldImg"/>
          </p:nvPr>
        </p:nvSpPr>
        <p:spPr>
          <a:ln/>
        </p:spPr>
      </p:sp>
      <p:sp>
        <p:nvSpPr>
          <p:cNvPr id="13517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p>
        </p:txBody>
      </p:sp>
      <p:sp>
        <p:nvSpPr>
          <p:cNvPr id="13517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BDBD3984-C00B-493E-9D89-A2A9429C5CFF}" type="slidenum">
              <a:rPr lang="tr-TR" altLang="tr-TR">
                <a:latin typeface="Arial" charset="0"/>
              </a:rPr>
              <a:pPr/>
              <a:t>6</a:t>
            </a:fld>
            <a:endParaRPr lang="tr-TR" altLang="tr-TR">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1 Slayt Görüntüsü Yer Tutucusu"/>
          <p:cNvSpPr>
            <a:spLocks noGrp="1" noRot="1" noChangeAspect="1" noTextEdit="1"/>
          </p:cNvSpPr>
          <p:nvPr>
            <p:ph type="sldImg"/>
          </p:nvPr>
        </p:nvSpPr>
        <p:spPr>
          <a:ln/>
        </p:spPr>
      </p:sp>
      <p:sp>
        <p:nvSpPr>
          <p:cNvPr id="13619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p>
        </p:txBody>
      </p:sp>
      <p:sp>
        <p:nvSpPr>
          <p:cNvPr id="13619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48F33B34-7D8A-46CE-9D7F-F65E228B721D}" type="slidenum">
              <a:rPr lang="tr-TR" altLang="tr-TR">
                <a:latin typeface="Arial" charset="0"/>
              </a:rPr>
              <a:pPr/>
              <a:t>8</a:t>
            </a:fld>
            <a:endParaRPr lang="tr-TR" altLang="tr-TR">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1 Slayt Görüntüsü Yer Tutucusu"/>
          <p:cNvSpPr>
            <a:spLocks noGrp="1" noRot="1" noChangeAspect="1" noTextEdit="1"/>
          </p:cNvSpPr>
          <p:nvPr>
            <p:ph type="sldImg"/>
          </p:nvPr>
        </p:nvSpPr>
        <p:spPr>
          <a:ln/>
        </p:spPr>
      </p:sp>
      <p:sp>
        <p:nvSpPr>
          <p:cNvPr id="13721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p>
        </p:txBody>
      </p:sp>
      <p:sp>
        <p:nvSpPr>
          <p:cNvPr id="13722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670527A1-88F7-43F0-861F-5DD5866A27F7}" type="slidenum">
              <a:rPr lang="tr-TR" altLang="tr-TR">
                <a:latin typeface="Arial" charset="0"/>
              </a:rPr>
              <a:pPr/>
              <a:t>9</a:t>
            </a:fld>
            <a:endParaRPr lang="tr-TR" altLang="tr-TR">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1 Slayt Görüntüsü Yer Tutucusu"/>
          <p:cNvSpPr>
            <a:spLocks noGrp="1" noRot="1" noChangeAspect="1" noTextEdit="1"/>
          </p:cNvSpPr>
          <p:nvPr>
            <p:ph type="sldImg"/>
          </p:nvPr>
        </p:nvSpPr>
        <p:spPr>
          <a:ln/>
        </p:spPr>
      </p:sp>
      <p:sp>
        <p:nvSpPr>
          <p:cNvPr id="15667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p>
        </p:txBody>
      </p:sp>
      <p:sp>
        <p:nvSpPr>
          <p:cNvPr id="15667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AD0CB5E7-93F3-40E4-BEB3-7532F26A0B18}" type="slidenum">
              <a:rPr lang="tr-TR" altLang="tr-TR">
                <a:latin typeface="Arial" charset="0"/>
              </a:rPr>
              <a:pPr/>
              <a:t>10</a:t>
            </a:fld>
            <a:endParaRPr lang="tr-TR" altLang="tr-TR">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1 Slayt Görüntüsü Yer Tutucusu"/>
          <p:cNvSpPr>
            <a:spLocks noGrp="1" noRot="1" noChangeAspect="1" noTextEdit="1"/>
          </p:cNvSpPr>
          <p:nvPr>
            <p:ph type="sldImg"/>
          </p:nvPr>
        </p:nvSpPr>
        <p:spPr>
          <a:ln/>
        </p:spPr>
      </p:sp>
      <p:sp>
        <p:nvSpPr>
          <p:cNvPr id="18125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p>
        </p:txBody>
      </p:sp>
      <p:sp>
        <p:nvSpPr>
          <p:cNvPr id="18125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A94E45A0-8193-4A79-B471-89BC01F8EFD8}" type="slidenum">
              <a:rPr lang="tr-TR" altLang="tr-TR">
                <a:latin typeface="Arial" charset="0"/>
              </a:rPr>
              <a:pPr/>
              <a:t>12</a:t>
            </a:fld>
            <a:endParaRPr lang="tr-TR" altLang="tr-TR">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1 Slayt Görüntüsü Yer Tutucusu"/>
          <p:cNvSpPr>
            <a:spLocks noGrp="1" noRot="1" noChangeAspect="1" noTextEdit="1"/>
          </p:cNvSpPr>
          <p:nvPr>
            <p:ph type="sldImg"/>
          </p:nvPr>
        </p:nvSpPr>
        <p:spPr>
          <a:ln/>
        </p:spPr>
      </p:sp>
      <p:sp>
        <p:nvSpPr>
          <p:cNvPr id="18637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p>
        </p:txBody>
      </p:sp>
      <p:sp>
        <p:nvSpPr>
          <p:cNvPr id="18637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F5C09F3E-8B28-4A6B-8580-2A8DB71CE48D}" type="slidenum">
              <a:rPr lang="tr-TR" altLang="tr-TR">
                <a:latin typeface="Arial" charset="0"/>
              </a:rPr>
              <a:pPr/>
              <a:t>13</a:t>
            </a:fld>
            <a:endParaRPr lang="tr-TR" altLang="tr-TR">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4E12363-C0CB-44C0-8EA9-270616E027AF}" type="datetime1">
              <a:rPr lang="tr-TR" smtClean="0"/>
              <a:t>22.11.2017</a:t>
            </a:fld>
            <a:endParaRPr lang="tr-TR"/>
          </a:p>
        </p:txBody>
      </p:sp>
      <p:sp>
        <p:nvSpPr>
          <p:cNvPr id="5" name="4 Altbilgi Yer Tutucusu"/>
          <p:cNvSpPr>
            <a:spLocks noGrp="1"/>
          </p:cNvSpPr>
          <p:nvPr>
            <p:ph type="ftr" sz="quarter" idx="11"/>
          </p:nvPr>
        </p:nvSpPr>
        <p:spPr/>
        <p:txBody>
          <a:bodyPr/>
          <a:lstStyle/>
          <a:p>
            <a:r>
              <a:rPr lang="tr-TR" smtClean="0"/>
              <a:t>Yrd. Doç. Dr. Feyzan H. Şehirali Çelik</a:t>
            </a:r>
            <a:endParaRPr lang="tr-TR"/>
          </a:p>
        </p:txBody>
      </p:sp>
      <p:sp>
        <p:nvSpPr>
          <p:cNvPr id="6" name="5 Slayt Numarası Yer Tutucusu"/>
          <p:cNvSpPr>
            <a:spLocks noGrp="1"/>
          </p:cNvSpPr>
          <p:nvPr>
            <p:ph type="sldNum" sz="quarter" idx="12"/>
          </p:nvPr>
        </p:nvSpPr>
        <p:spPr/>
        <p:txBody>
          <a:bodyPr/>
          <a:lstStyle/>
          <a:p>
            <a:fld id="{3DD0BFCE-E5DB-4B14-8740-8BCE32F15DA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D67436F-CF6C-4CE3-A60B-7F71A97AA944}" type="datetime1">
              <a:rPr lang="tr-TR" smtClean="0"/>
              <a:t>22.11.2017</a:t>
            </a:fld>
            <a:endParaRPr lang="tr-TR"/>
          </a:p>
        </p:txBody>
      </p:sp>
      <p:sp>
        <p:nvSpPr>
          <p:cNvPr id="5" name="4 Altbilgi Yer Tutucusu"/>
          <p:cNvSpPr>
            <a:spLocks noGrp="1"/>
          </p:cNvSpPr>
          <p:nvPr>
            <p:ph type="ftr" sz="quarter" idx="11"/>
          </p:nvPr>
        </p:nvSpPr>
        <p:spPr/>
        <p:txBody>
          <a:bodyPr/>
          <a:lstStyle/>
          <a:p>
            <a:r>
              <a:rPr lang="tr-TR" smtClean="0"/>
              <a:t>Yrd. Doç. Dr. Feyzan H. Şehirali Çelik</a:t>
            </a:r>
            <a:endParaRPr lang="tr-TR"/>
          </a:p>
        </p:txBody>
      </p:sp>
      <p:sp>
        <p:nvSpPr>
          <p:cNvPr id="6" name="5 Slayt Numarası Yer Tutucusu"/>
          <p:cNvSpPr>
            <a:spLocks noGrp="1"/>
          </p:cNvSpPr>
          <p:nvPr>
            <p:ph type="sldNum" sz="quarter" idx="12"/>
          </p:nvPr>
        </p:nvSpPr>
        <p:spPr/>
        <p:txBody>
          <a:bodyPr/>
          <a:lstStyle/>
          <a:p>
            <a:fld id="{3DD0BFCE-E5DB-4B14-8740-8BCE32F15DA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FB73ED2-1EED-49E3-B807-0CA8A38607FA}" type="datetime1">
              <a:rPr lang="tr-TR" smtClean="0"/>
              <a:t>22.11.2017</a:t>
            </a:fld>
            <a:endParaRPr lang="tr-TR"/>
          </a:p>
        </p:txBody>
      </p:sp>
      <p:sp>
        <p:nvSpPr>
          <p:cNvPr id="5" name="4 Altbilgi Yer Tutucusu"/>
          <p:cNvSpPr>
            <a:spLocks noGrp="1"/>
          </p:cNvSpPr>
          <p:nvPr>
            <p:ph type="ftr" sz="quarter" idx="11"/>
          </p:nvPr>
        </p:nvSpPr>
        <p:spPr/>
        <p:txBody>
          <a:bodyPr/>
          <a:lstStyle/>
          <a:p>
            <a:r>
              <a:rPr lang="tr-TR" smtClean="0"/>
              <a:t>Yrd. Doç. Dr. Feyzan H. Şehirali Çelik</a:t>
            </a:r>
            <a:endParaRPr lang="tr-TR"/>
          </a:p>
        </p:txBody>
      </p:sp>
      <p:sp>
        <p:nvSpPr>
          <p:cNvPr id="6" name="5 Slayt Numarası Yer Tutucusu"/>
          <p:cNvSpPr>
            <a:spLocks noGrp="1"/>
          </p:cNvSpPr>
          <p:nvPr>
            <p:ph type="sldNum" sz="quarter" idx="12"/>
          </p:nvPr>
        </p:nvSpPr>
        <p:spPr/>
        <p:txBody>
          <a:bodyPr/>
          <a:lstStyle/>
          <a:p>
            <a:fld id="{3DD0BFCE-E5DB-4B14-8740-8BCE32F15DA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F444160-BD53-4263-8848-6333EA10A1A8}" type="datetime1">
              <a:rPr lang="tr-TR" smtClean="0"/>
              <a:t>22.11.2017</a:t>
            </a:fld>
            <a:endParaRPr lang="tr-TR"/>
          </a:p>
        </p:txBody>
      </p:sp>
      <p:sp>
        <p:nvSpPr>
          <p:cNvPr id="5" name="4 Altbilgi Yer Tutucusu"/>
          <p:cNvSpPr>
            <a:spLocks noGrp="1"/>
          </p:cNvSpPr>
          <p:nvPr>
            <p:ph type="ftr" sz="quarter" idx="11"/>
          </p:nvPr>
        </p:nvSpPr>
        <p:spPr/>
        <p:txBody>
          <a:bodyPr/>
          <a:lstStyle/>
          <a:p>
            <a:r>
              <a:rPr lang="tr-TR" smtClean="0"/>
              <a:t>Yrd. Doç. Dr. Feyzan H. Şehirali Çelik</a:t>
            </a:r>
            <a:endParaRPr lang="tr-TR"/>
          </a:p>
        </p:txBody>
      </p:sp>
      <p:sp>
        <p:nvSpPr>
          <p:cNvPr id="6" name="5 Slayt Numarası Yer Tutucusu"/>
          <p:cNvSpPr>
            <a:spLocks noGrp="1"/>
          </p:cNvSpPr>
          <p:nvPr>
            <p:ph type="sldNum" sz="quarter" idx="12"/>
          </p:nvPr>
        </p:nvSpPr>
        <p:spPr/>
        <p:txBody>
          <a:bodyPr/>
          <a:lstStyle/>
          <a:p>
            <a:fld id="{3DD0BFCE-E5DB-4B14-8740-8BCE32F15DA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AE20185-A603-4075-A833-A937A2BF680B}" type="datetime1">
              <a:rPr lang="tr-TR" smtClean="0"/>
              <a:t>22.11.2017</a:t>
            </a:fld>
            <a:endParaRPr lang="tr-TR"/>
          </a:p>
        </p:txBody>
      </p:sp>
      <p:sp>
        <p:nvSpPr>
          <p:cNvPr id="5" name="4 Altbilgi Yer Tutucusu"/>
          <p:cNvSpPr>
            <a:spLocks noGrp="1"/>
          </p:cNvSpPr>
          <p:nvPr>
            <p:ph type="ftr" sz="quarter" idx="11"/>
          </p:nvPr>
        </p:nvSpPr>
        <p:spPr/>
        <p:txBody>
          <a:bodyPr/>
          <a:lstStyle/>
          <a:p>
            <a:r>
              <a:rPr lang="tr-TR" smtClean="0"/>
              <a:t>Yrd. Doç. Dr. Feyzan H. Şehirali Çelik</a:t>
            </a:r>
            <a:endParaRPr lang="tr-TR"/>
          </a:p>
        </p:txBody>
      </p:sp>
      <p:sp>
        <p:nvSpPr>
          <p:cNvPr id="6" name="5 Slayt Numarası Yer Tutucusu"/>
          <p:cNvSpPr>
            <a:spLocks noGrp="1"/>
          </p:cNvSpPr>
          <p:nvPr>
            <p:ph type="sldNum" sz="quarter" idx="12"/>
          </p:nvPr>
        </p:nvSpPr>
        <p:spPr/>
        <p:txBody>
          <a:bodyPr/>
          <a:lstStyle/>
          <a:p>
            <a:fld id="{3DD0BFCE-E5DB-4B14-8740-8BCE32F15DA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7E07F8F-E9D5-47B1-9B4E-D173DDB88B32}" type="datetime1">
              <a:rPr lang="tr-TR" smtClean="0"/>
              <a:t>22.11.2017</a:t>
            </a:fld>
            <a:endParaRPr lang="tr-TR"/>
          </a:p>
        </p:txBody>
      </p:sp>
      <p:sp>
        <p:nvSpPr>
          <p:cNvPr id="6" name="5 Altbilgi Yer Tutucusu"/>
          <p:cNvSpPr>
            <a:spLocks noGrp="1"/>
          </p:cNvSpPr>
          <p:nvPr>
            <p:ph type="ftr" sz="quarter" idx="11"/>
          </p:nvPr>
        </p:nvSpPr>
        <p:spPr/>
        <p:txBody>
          <a:bodyPr/>
          <a:lstStyle/>
          <a:p>
            <a:r>
              <a:rPr lang="tr-TR" smtClean="0"/>
              <a:t>Yrd. Doç. Dr. Feyzan H. Şehirali Çelik</a:t>
            </a:r>
            <a:endParaRPr lang="tr-TR"/>
          </a:p>
        </p:txBody>
      </p:sp>
      <p:sp>
        <p:nvSpPr>
          <p:cNvPr id="7" name="6 Slayt Numarası Yer Tutucusu"/>
          <p:cNvSpPr>
            <a:spLocks noGrp="1"/>
          </p:cNvSpPr>
          <p:nvPr>
            <p:ph type="sldNum" sz="quarter" idx="12"/>
          </p:nvPr>
        </p:nvSpPr>
        <p:spPr/>
        <p:txBody>
          <a:bodyPr/>
          <a:lstStyle/>
          <a:p>
            <a:fld id="{3DD0BFCE-E5DB-4B14-8740-8BCE32F15DA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7598314-812D-4C3B-AF1E-0CE336BA1B45}" type="datetime1">
              <a:rPr lang="tr-TR" smtClean="0"/>
              <a:t>22.11.2017</a:t>
            </a:fld>
            <a:endParaRPr lang="tr-TR"/>
          </a:p>
        </p:txBody>
      </p:sp>
      <p:sp>
        <p:nvSpPr>
          <p:cNvPr id="8" name="7 Altbilgi Yer Tutucusu"/>
          <p:cNvSpPr>
            <a:spLocks noGrp="1"/>
          </p:cNvSpPr>
          <p:nvPr>
            <p:ph type="ftr" sz="quarter" idx="11"/>
          </p:nvPr>
        </p:nvSpPr>
        <p:spPr/>
        <p:txBody>
          <a:bodyPr/>
          <a:lstStyle/>
          <a:p>
            <a:r>
              <a:rPr lang="tr-TR" smtClean="0"/>
              <a:t>Yrd. Doç. Dr. Feyzan H. Şehirali Çelik</a:t>
            </a:r>
            <a:endParaRPr lang="tr-TR"/>
          </a:p>
        </p:txBody>
      </p:sp>
      <p:sp>
        <p:nvSpPr>
          <p:cNvPr id="9" name="8 Slayt Numarası Yer Tutucusu"/>
          <p:cNvSpPr>
            <a:spLocks noGrp="1"/>
          </p:cNvSpPr>
          <p:nvPr>
            <p:ph type="sldNum" sz="quarter" idx="12"/>
          </p:nvPr>
        </p:nvSpPr>
        <p:spPr/>
        <p:txBody>
          <a:bodyPr/>
          <a:lstStyle/>
          <a:p>
            <a:fld id="{3DD0BFCE-E5DB-4B14-8740-8BCE32F15DA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00C2B86-1461-41D2-9E81-8E6C97D5810C}" type="datetime1">
              <a:rPr lang="tr-TR" smtClean="0"/>
              <a:t>22.11.2017</a:t>
            </a:fld>
            <a:endParaRPr lang="tr-TR"/>
          </a:p>
        </p:txBody>
      </p:sp>
      <p:sp>
        <p:nvSpPr>
          <p:cNvPr id="4" name="3 Altbilgi Yer Tutucusu"/>
          <p:cNvSpPr>
            <a:spLocks noGrp="1"/>
          </p:cNvSpPr>
          <p:nvPr>
            <p:ph type="ftr" sz="quarter" idx="11"/>
          </p:nvPr>
        </p:nvSpPr>
        <p:spPr/>
        <p:txBody>
          <a:bodyPr/>
          <a:lstStyle/>
          <a:p>
            <a:r>
              <a:rPr lang="tr-TR" smtClean="0"/>
              <a:t>Yrd. Doç. Dr. Feyzan H. Şehirali Çelik</a:t>
            </a:r>
            <a:endParaRPr lang="tr-TR"/>
          </a:p>
        </p:txBody>
      </p:sp>
      <p:sp>
        <p:nvSpPr>
          <p:cNvPr id="5" name="4 Slayt Numarası Yer Tutucusu"/>
          <p:cNvSpPr>
            <a:spLocks noGrp="1"/>
          </p:cNvSpPr>
          <p:nvPr>
            <p:ph type="sldNum" sz="quarter" idx="12"/>
          </p:nvPr>
        </p:nvSpPr>
        <p:spPr/>
        <p:txBody>
          <a:bodyPr/>
          <a:lstStyle/>
          <a:p>
            <a:fld id="{3DD0BFCE-E5DB-4B14-8740-8BCE32F15DA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8DCD46E-2341-48D6-854A-8B78AD031F55}" type="datetime1">
              <a:rPr lang="tr-TR" smtClean="0"/>
              <a:t>22.11.2017</a:t>
            </a:fld>
            <a:endParaRPr lang="tr-TR"/>
          </a:p>
        </p:txBody>
      </p:sp>
      <p:sp>
        <p:nvSpPr>
          <p:cNvPr id="3" name="2 Altbilgi Yer Tutucusu"/>
          <p:cNvSpPr>
            <a:spLocks noGrp="1"/>
          </p:cNvSpPr>
          <p:nvPr>
            <p:ph type="ftr" sz="quarter" idx="11"/>
          </p:nvPr>
        </p:nvSpPr>
        <p:spPr/>
        <p:txBody>
          <a:bodyPr/>
          <a:lstStyle/>
          <a:p>
            <a:r>
              <a:rPr lang="tr-TR" smtClean="0"/>
              <a:t>Yrd. Doç. Dr. Feyzan H. Şehirali Çelik</a:t>
            </a:r>
            <a:endParaRPr lang="tr-TR"/>
          </a:p>
        </p:txBody>
      </p:sp>
      <p:sp>
        <p:nvSpPr>
          <p:cNvPr id="4" name="3 Slayt Numarası Yer Tutucusu"/>
          <p:cNvSpPr>
            <a:spLocks noGrp="1"/>
          </p:cNvSpPr>
          <p:nvPr>
            <p:ph type="sldNum" sz="quarter" idx="12"/>
          </p:nvPr>
        </p:nvSpPr>
        <p:spPr/>
        <p:txBody>
          <a:bodyPr/>
          <a:lstStyle/>
          <a:p>
            <a:fld id="{3DD0BFCE-E5DB-4B14-8740-8BCE32F15DA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E36893E-1220-45D6-860B-0CC1CEFDF519}" type="datetime1">
              <a:rPr lang="tr-TR" smtClean="0"/>
              <a:t>22.11.2017</a:t>
            </a:fld>
            <a:endParaRPr lang="tr-TR"/>
          </a:p>
        </p:txBody>
      </p:sp>
      <p:sp>
        <p:nvSpPr>
          <p:cNvPr id="6" name="5 Altbilgi Yer Tutucusu"/>
          <p:cNvSpPr>
            <a:spLocks noGrp="1"/>
          </p:cNvSpPr>
          <p:nvPr>
            <p:ph type="ftr" sz="quarter" idx="11"/>
          </p:nvPr>
        </p:nvSpPr>
        <p:spPr/>
        <p:txBody>
          <a:bodyPr/>
          <a:lstStyle/>
          <a:p>
            <a:r>
              <a:rPr lang="tr-TR" smtClean="0"/>
              <a:t>Yrd. Doç. Dr. Feyzan H. Şehirali Çelik</a:t>
            </a:r>
            <a:endParaRPr lang="tr-TR"/>
          </a:p>
        </p:txBody>
      </p:sp>
      <p:sp>
        <p:nvSpPr>
          <p:cNvPr id="7" name="6 Slayt Numarası Yer Tutucusu"/>
          <p:cNvSpPr>
            <a:spLocks noGrp="1"/>
          </p:cNvSpPr>
          <p:nvPr>
            <p:ph type="sldNum" sz="quarter" idx="12"/>
          </p:nvPr>
        </p:nvSpPr>
        <p:spPr/>
        <p:txBody>
          <a:bodyPr/>
          <a:lstStyle/>
          <a:p>
            <a:fld id="{3DD0BFCE-E5DB-4B14-8740-8BCE32F15DA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BEF10B8-A59E-46FB-A242-EF849C4D8F1E}" type="datetime1">
              <a:rPr lang="tr-TR" smtClean="0"/>
              <a:t>22.11.2017</a:t>
            </a:fld>
            <a:endParaRPr lang="tr-TR"/>
          </a:p>
        </p:txBody>
      </p:sp>
      <p:sp>
        <p:nvSpPr>
          <p:cNvPr id="6" name="5 Altbilgi Yer Tutucusu"/>
          <p:cNvSpPr>
            <a:spLocks noGrp="1"/>
          </p:cNvSpPr>
          <p:nvPr>
            <p:ph type="ftr" sz="quarter" idx="11"/>
          </p:nvPr>
        </p:nvSpPr>
        <p:spPr/>
        <p:txBody>
          <a:bodyPr/>
          <a:lstStyle/>
          <a:p>
            <a:r>
              <a:rPr lang="tr-TR" smtClean="0"/>
              <a:t>Yrd. Doç. Dr. Feyzan H. Şehirali Çelik</a:t>
            </a:r>
            <a:endParaRPr lang="tr-TR"/>
          </a:p>
        </p:txBody>
      </p:sp>
      <p:sp>
        <p:nvSpPr>
          <p:cNvPr id="7" name="6 Slayt Numarası Yer Tutucusu"/>
          <p:cNvSpPr>
            <a:spLocks noGrp="1"/>
          </p:cNvSpPr>
          <p:nvPr>
            <p:ph type="sldNum" sz="quarter" idx="12"/>
          </p:nvPr>
        </p:nvSpPr>
        <p:spPr/>
        <p:txBody>
          <a:bodyPr/>
          <a:lstStyle/>
          <a:p>
            <a:fld id="{3DD0BFCE-E5DB-4B14-8740-8BCE32F15DA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445DDB-0D77-49D0-83F1-DA2F7B3B6BB2}" type="datetime1">
              <a:rPr lang="tr-TR" smtClean="0"/>
              <a:t>22.11.2017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Yrd. Doç. Dr. Feyzan H. Şehirali Çelik</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D0BFCE-E5DB-4B14-8740-8BCE32F15DA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2428868"/>
            <a:ext cx="8229600" cy="1143000"/>
          </a:xfrm>
        </p:spPr>
        <p:txBody>
          <a:bodyPr/>
          <a:lstStyle/>
          <a:p>
            <a:r>
              <a:rPr lang="tr-TR" b="1" dirty="0" smtClean="0">
                <a:solidFill>
                  <a:srgbClr val="7030A0"/>
                </a:solidFill>
                <a:latin typeface="Arial" pitchFamily="34" charset="0"/>
                <a:cs typeface="Arial" pitchFamily="34" charset="0"/>
              </a:rPr>
              <a:t>MARKA </a:t>
            </a:r>
            <a:endParaRPr lang="tr-TR" b="1" dirty="0">
              <a:solidFill>
                <a:srgbClr val="7030A0"/>
              </a:solidFill>
              <a:latin typeface="Arial" pitchFamily="34" charset="0"/>
              <a:cs typeface="Arial" pitchFamily="34" charset="0"/>
            </a:endParaRPr>
          </a:p>
        </p:txBody>
      </p:sp>
      <p:sp>
        <p:nvSpPr>
          <p:cNvPr id="3" name="Slayt Numarası Yer Tutucusu 2"/>
          <p:cNvSpPr>
            <a:spLocks noGrp="1"/>
          </p:cNvSpPr>
          <p:nvPr>
            <p:ph type="sldNum" sz="quarter" idx="12"/>
          </p:nvPr>
        </p:nvSpPr>
        <p:spPr/>
        <p:txBody>
          <a:bodyPr/>
          <a:lstStyle/>
          <a:p>
            <a:fld id="{3DD0BFCE-E5DB-4B14-8740-8BCE32F15DA6}" type="slidenum">
              <a:rPr lang="tr-TR" smtClean="0"/>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l" eaLnBrk="1" hangingPunct="1">
              <a:defRPr/>
            </a:pPr>
            <a:r>
              <a:rPr lang="tr-TR" sz="4000" b="1" dirty="0">
                <a:solidFill>
                  <a:srgbClr val="7030A0"/>
                </a:solidFill>
                <a:latin typeface="Arial" pitchFamily="34" charset="0"/>
                <a:cs typeface="Arial" pitchFamily="34" charset="0"/>
              </a:rPr>
              <a:t>Mutlak </a:t>
            </a:r>
            <a:r>
              <a:rPr lang="tr-TR" sz="4000" b="1" dirty="0" smtClean="0">
                <a:solidFill>
                  <a:srgbClr val="7030A0"/>
                </a:solidFill>
                <a:latin typeface="Arial" pitchFamily="34" charset="0"/>
                <a:cs typeface="Arial" pitchFamily="34" charset="0"/>
              </a:rPr>
              <a:t>Ret </a:t>
            </a:r>
            <a:r>
              <a:rPr lang="tr-TR" sz="4000" b="1" dirty="0">
                <a:solidFill>
                  <a:srgbClr val="7030A0"/>
                </a:solidFill>
                <a:latin typeface="Arial" pitchFamily="34" charset="0"/>
                <a:cs typeface="Arial" pitchFamily="34" charset="0"/>
              </a:rPr>
              <a:t>Nedenleri</a:t>
            </a:r>
          </a:p>
        </p:txBody>
      </p:sp>
      <p:sp>
        <p:nvSpPr>
          <p:cNvPr id="20483" name="Rectangle 3"/>
          <p:cNvSpPr>
            <a:spLocks noGrp="1" noChangeArrowheads="1"/>
          </p:cNvSpPr>
          <p:nvPr>
            <p:ph type="body" idx="1"/>
          </p:nvPr>
        </p:nvSpPr>
        <p:spPr>
          <a:xfrm>
            <a:off x="395536" y="1484784"/>
            <a:ext cx="8496944" cy="4322762"/>
          </a:xfrm>
        </p:spPr>
        <p:txBody>
          <a:bodyPr>
            <a:normAutofit/>
          </a:bodyPr>
          <a:lstStyle/>
          <a:p>
            <a:pPr marL="0" indent="0">
              <a:buFont typeface="Wingdings" pitchFamily="2" charset="2"/>
              <a:buNone/>
              <a:defRPr/>
            </a:pPr>
            <a:r>
              <a:rPr lang="tr-TR" sz="2800" b="1" dirty="0" smtClean="0">
                <a:effectLst/>
                <a:latin typeface="Arial" pitchFamily="34" charset="0"/>
                <a:cs typeface="Arial" pitchFamily="34" charset="0"/>
              </a:rPr>
              <a:t>SMK m. 5.1</a:t>
            </a:r>
          </a:p>
          <a:p>
            <a:pPr marL="0" indent="0">
              <a:buFont typeface="Wingdings" pitchFamily="2" charset="2"/>
              <a:buNone/>
              <a:defRPr/>
            </a:pPr>
            <a:r>
              <a:rPr lang="tr-TR" sz="2800" dirty="0" smtClean="0">
                <a:latin typeface="Arial" pitchFamily="34" charset="0"/>
                <a:cs typeface="Arial" pitchFamily="34" charset="0"/>
              </a:rPr>
              <a:t>c</a:t>
            </a:r>
            <a:r>
              <a:rPr lang="tr-TR" sz="2800" dirty="0">
                <a:latin typeface="Arial" pitchFamily="34" charset="0"/>
                <a:cs typeface="Arial" pitchFamily="34" charset="0"/>
              </a:rPr>
              <a:t>) Ticaret alanında cins, çeşit, vasıf, kalite, miktar, amaç, değer, coğrafi kaynak </a:t>
            </a:r>
            <a:r>
              <a:rPr lang="tr-TR" sz="2800" dirty="0" smtClean="0">
                <a:latin typeface="Arial" pitchFamily="34" charset="0"/>
                <a:cs typeface="Arial" pitchFamily="34" charset="0"/>
              </a:rPr>
              <a:t>belirten veya </a:t>
            </a:r>
            <a:r>
              <a:rPr lang="tr-TR" sz="2800" dirty="0">
                <a:latin typeface="Arial" pitchFamily="34" charset="0"/>
                <a:cs typeface="Arial" pitchFamily="34" charset="0"/>
              </a:rPr>
              <a:t>malların üretildiği, hizmetlerin sunulduğu zamanı gösteren veya malların ya da </a:t>
            </a:r>
            <a:r>
              <a:rPr lang="tr-TR" sz="2800" dirty="0" smtClean="0">
                <a:latin typeface="Arial" pitchFamily="34" charset="0"/>
                <a:cs typeface="Arial" pitchFamily="34" charset="0"/>
              </a:rPr>
              <a:t>hizmetlerin diğer </a:t>
            </a:r>
            <a:r>
              <a:rPr lang="tr-TR" sz="2800" dirty="0">
                <a:latin typeface="Arial" pitchFamily="34" charset="0"/>
                <a:cs typeface="Arial" pitchFamily="34" charset="0"/>
              </a:rPr>
              <a:t>özelliklerini belirten işaret veya adlandırmaları münhasıran ya da esas unsur olarak </a:t>
            </a:r>
            <a:r>
              <a:rPr lang="tr-TR" sz="2800" dirty="0" smtClean="0">
                <a:latin typeface="Arial" pitchFamily="34" charset="0"/>
                <a:cs typeface="Arial" pitchFamily="34" charset="0"/>
              </a:rPr>
              <a:t>içeren işaretler.</a:t>
            </a:r>
          </a:p>
          <a:p>
            <a:pPr marL="0" indent="0">
              <a:buNone/>
            </a:pPr>
            <a:endParaRPr lang="tr-TR" sz="2400" b="1" dirty="0" smtClean="0">
              <a:latin typeface="Arial" pitchFamily="34" charset="0"/>
              <a:cs typeface="Arial" pitchFamily="34" charset="0"/>
            </a:endParaRPr>
          </a:p>
          <a:p>
            <a:pPr marL="0" indent="0">
              <a:buFont typeface="Wingdings" pitchFamily="2" charset="2"/>
              <a:buNone/>
              <a:defRPr/>
            </a:pPr>
            <a:endParaRPr lang="tr-TR" sz="2400" dirty="0"/>
          </a:p>
        </p:txBody>
      </p:sp>
      <p:sp>
        <p:nvSpPr>
          <p:cNvPr id="6" name="5 Slayt Numarası Yer Tutucusu"/>
          <p:cNvSpPr>
            <a:spLocks noGrp="1"/>
          </p:cNvSpPr>
          <p:nvPr>
            <p:ph type="sldNum" sz="quarter" idx="12"/>
          </p:nvPr>
        </p:nvSpPr>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defRPr/>
            </a:pPr>
            <a:fld id="{5416B97B-3113-4C3D-9C77-BB732A981B12}" type="slidenum">
              <a:rPr lang="tr-TR" altLang="tr-TR" sz="1000" smtClean="0"/>
              <a:pPr>
                <a:defRPr/>
              </a:pPr>
              <a:t>10</a:t>
            </a:fld>
            <a:endParaRPr lang="tr-TR" altLang="tr-TR" sz="1000" smtClean="0"/>
          </a:p>
        </p:txBody>
      </p:sp>
      <p:sp>
        <p:nvSpPr>
          <p:cNvPr id="5" name="4 Altbilgi Yer Tutucusu"/>
          <p:cNvSpPr>
            <a:spLocks noGrp="1"/>
          </p:cNvSpPr>
          <p:nvPr>
            <p:ph type="ftr" sz="quarter" idx="11"/>
          </p:nvPr>
        </p:nvSpPr>
        <p:spPr/>
        <p:txBody>
          <a:bodyPr/>
          <a:lstStyle/>
          <a:p>
            <a:pPr>
              <a:defRPr/>
            </a:pPr>
            <a:r>
              <a:rPr lang="tr-TR"/>
              <a:t>Prof. Dr. Feyzan H. Şehirali Çelik</a:t>
            </a:r>
          </a:p>
        </p:txBody>
      </p:sp>
    </p:spTree>
    <p:extLst>
      <p:ext uri="{BB962C8B-B14F-4D97-AF65-F5344CB8AC3E}">
        <p14:creationId xmlns:p14="http://schemas.microsoft.com/office/powerpoint/2010/main" val="150399105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260648"/>
            <a:ext cx="8229600" cy="1143000"/>
          </a:xfrm>
        </p:spPr>
        <p:txBody>
          <a:bodyPr/>
          <a:lstStyle/>
          <a:p>
            <a:pPr algn="l">
              <a:defRPr/>
            </a:pPr>
            <a:r>
              <a:rPr lang="tr-TR" sz="3600" b="1" dirty="0" smtClean="0">
                <a:solidFill>
                  <a:srgbClr val="7030A0"/>
                </a:solidFill>
                <a:latin typeface="Arial" pitchFamily="34" charset="0"/>
                <a:cs typeface="Arial" pitchFamily="34" charset="0"/>
              </a:rPr>
              <a:t>Mutlak </a:t>
            </a:r>
            <a:r>
              <a:rPr lang="tr-TR" sz="3600" b="1" dirty="0" smtClean="0">
                <a:solidFill>
                  <a:srgbClr val="7030A0"/>
                </a:solidFill>
                <a:latin typeface="Arial" pitchFamily="34" charset="0"/>
                <a:cs typeface="Arial" pitchFamily="34" charset="0"/>
              </a:rPr>
              <a:t>Ret </a:t>
            </a:r>
            <a:r>
              <a:rPr lang="tr-TR" sz="3600" b="1" dirty="0" smtClean="0">
                <a:solidFill>
                  <a:srgbClr val="7030A0"/>
                </a:solidFill>
                <a:latin typeface="Arial" pitchFamily="34" charset="0"/>
                <a:cs typeface="Arial" pitchFamily="34" charset="0"/>
              </a:rPr>
              <a:t>Nedenleri</a:t>
            </a:r>
            <a:endParaRPr lang="tr-TR" sz="3600" b="1" dirty="0">
              <a:solidFill>
                <a:srgbClr val="7030A0"/>
              </a:solidFill>
              <a:effectLst/>
              <a:latin typeface="Arial" pitchFamily="34" charset="0"/>
              <a:cs typeface="Arial" pitchFamily="34" charset="0"/>
            </a:endParaRPr>
          </a:p>
        </p:txBody>
      </p:sp>
      <p:sp>
        <p:nvSpPr>
          <p:cNvPr id="3" name="İçerik Yer Tutucusu 2"/>
          <p:cNvSpPr>
            <a:spLocks noGrp="1"/>
          </p:cNvSpPr>
          <p:nvPr>
            <p:ph idx="1"/>
          </p:nvPr>
        </p:nvSpPr>
        <p:spPr>
          <a:xfrm>
            <a:off x="539552" y="1340768"/>
            <a:ext cx="8352928" cy="4322762"/>
          </a:xfrm>
        </p:spPr>
        <p:txBody>
          <a:bodyPr>
            <a:normAutofit fontScale="77500" lnSpcReduction="20000"/>
          </a:bodyPr>
          <a:lstStyle/>
          <a:p>
            <a:pPr marL="0" indent="0">
              <a:buFont typeface="Wingdings" pitchFamily="2" charset="2"/>
              <a:buNone/>
              <a:defRPr/>
            </a:pPr>
            <a:r>
              <a:rPr lang="tr-TR" b="1" dirty="0" smtClean="0">
                <a:latin typeface="Arial" pitchFamily="34" charset="0"/>
                <a:cs typeface="Arial" pitchFamily="34" charset="0"/>
              </a:rPr>
              <a:t>SMK m. 5.1</a:t>
            </a:r>
          </a:p>
          <a:p>
            <a:pPr marL="0" indent="0">
              <a:buFont typeface="Wingdings" pitchFamily="2" charset="2"/>
              <a:buNone/>
              <a:defRPr/>
            </a:pPr>
            <a:r>
              <a:rPr lang="tr-TR" dirty="0" smtClean="0">
                <a:latin typeface="Arial" pitchFamily="34" charset="0"/>
                <a:cs typeface="Arial" pitchFamily="34" charset="0"/>
              </a:rPr>
              <a:t>ç</a:t>
            </a:r>
            <a:r>
              <a:rPr lang="tr-TR" dirty="0">
                <a:latin typeface="Arial" pitchFamily="34" charset="0"/>
                <a:cs typeface="Arial" pitchFamily="34" charset="0"/>
              </a:rPr>
              <a:t>) Aynı veya aynı türdeki mal veya hizmetlerle ilgili olarak tescil edilmiş ya da </a:t>
            </a:r>
            <a:r>
              <a:rPr lang="tr-TR" dirty="0" smtClean="0">
                <a:latin typeface="Arial" pitchFamily="34" charset="0"/>
                <a:cs typeface="Arial" pitchFamily="34" charset="0"/>
              </a:rPr>
              <a:t>daha önceki </a:t>
            </a:r>
            <a:r>
              <a:rPr lang="tr-TR" dirty="0">
                <a:latin typeface="Arial" pitchFamily="34" charset="0"/>
                <a:cs typeface="Arial" pitchFamily="34" charset="0"/>
              </a:rPr>
              <a:t>tarihte tescil başvurusu yapılmış marka ile aynı veya ayırt edilemeyecek kadar </a:t>
            </a:r>
            <a:r>
              <a:rPr lang="tr-TR" dirty="0" smtClean="0">
                <a:latin typeface="Arial" pitchFamily="34" charset="0"/>
                <a:cs typeface="Arial" pitchFamily="34" charset="0"/>
              </a:rPr>
              <a:t>benzer işaretler.</a:t>
            </a:r>
          </a:p>
          <a:p>
            <a:pPr marL="0" indent="0">
              <a:buFont typeface="Wingdings" pitchFamily="2" charset="2"/>
              <a:buNone/>
              <a:defRPr/>
            </a:pPr>
            <a:r>
              <a:rPr lang="tr-TR" dirty="0">
                <a:latin typeface="Arial" pitchFamily="34" charset="0"/>
                <a:cs typeface="Arial" pitchFamily="34" charset="0"/>
              </a:rPr>
              <a:t> </a:t>
            </a:r>
            <a:endParaRPr lang="tr-TR" b="1" dirty="0" smtClean="0">
              <a:latin typeface="Arial" pitchFamily="34" charset="0"/>
              <a:cs typeface="Arial" pitchFamily="34" charset="0"/>
            </a:endParaRPr>
          </a:p>
          <a:p>
            <a:pPr marL="0" indent="0">
              <a:buFont typeface="Wingdings" pitchFamily="2" charset="2"/>
              <a:buNone/>
              <a:defRPr/>
            </a:pPr>
            <a:r>
              <a:rPr lang="tr-TR" b="1" dirty="0" smtClean="0">
                <a:latin typeface="Arial" pitchFamily="34" charset="0"/>
                <a:cs typeface="Arial" pitchFamily="34" charset="0"/>
              </a:rPr>
              <a:t>SMK </a:t>
            </a:r>
            <a:r>
              <a:rPr lang="tr-TR" b="1" dirty="0">
                <a:latin typeface="Arial" pitchFamily="34" charset="0"/>
                <a:cs typeface="Arial" pitchFamily="34" charset="0"/>
              </a:rPr>
              <a:t>m. 5.3</a:t>
            </a:r>
          </a:p>
          <a:p>
            <a:pPr marL="0" indent="0">
              <a:buFont typeface="Wingdings" pitchFamily="2" charset="2"/>
              <a:buNone/>
              <a:defRPr/>
            </a:pPr>
            <a:r>
              <a:rPr lang="tr-TR" dirty="0">
                <a:latin typeface="Arial" pitchFamily="34" charset="0"/>
                <a:cs typeface="Arial" pitchFamily="34" charset="0"/>
              </a:rPr>
              <a:t>Bir marka başvurusu, önceki marka sahibinin başvurunun tesciline açıkça muvafakat ettiğini gösteren noter onaylı belgenin Kuruma sunulması hâlinde birinci fıkranın (ç) bendine göre reddedilemez. </a:t>
            </a:r>
            <a:r>
              <a:rPr lang="tr-TR" dirty="0" err="1">
                <a:latin typeface="Arial" pitchFamily="34" charset="0"/>
                <a:cs typeface="Arial" pitchFamily="34" charset="0"/>
              </a:rPr>
              <a:t>Muvafakatnameye</a:t>
            </a:r>
            <a:r>
              <a:rPr lang="tr-TR" dirty="0">
                <a:latin typeface="Arial" pitchFamily="34" charset="0"/>
                <a:cs typeface="Arial" pitchFamily="34" charset="0"/>
              </a:rPr>
              <a:t> ilişkin usul ve esaslar yönetmelikle belirlenir.</a:t>
            </a:r>
          </a:p>
          <a:p>
            <a:pPr marL="0" indent="0">
              <a:buFont typeface="Wingdings" pitchFamily="2" charset="2"/>
              <a:buNone/>
              <a:defRPr/>
            </a:pPr>
            <a:endParaRPr lang="tr-TR" dirty="0">
              <a:latin typeface="Arial" pitchFamily="34" charset="0"/>
              <a:cs typeface="Arial" pitchFamily="34" charset="0"/>
            </a:endParaRPr>
          </a:p>
        </p:txBody>
      </p:sp>
      <p:sp>
        <p:nvSpPr>
          <p:cNvPr id="4" name="Altbilgi Yer Tutucusu 3"/>
          <p:cNvSpPr>
            <a:spLocks noGrp="1"/>
          </p:cNvSpPr>
          <p:nvPr>
            <p:ph type="ftr" sz="quarter" idx="11"/>
          </p:nvPr>
        </p:nvSpPr>
        <p:spPr/>
        <p:txBody>
          <a:bodyPr/>
          <a:lstStyle/>
          <a:p>
            <a:pPr>
              <a:defRPr/>
            </a:pPr>
            <a:r>
              <a:rPr lang="tr-TR" smtClean="0"/>
              <a:t>Prof. Dr. Feyzan H. Şehirali Çelik</a:t>
            </a:r>
            <a:endParaRPr lang="tr-TR"/>
          </a:p>
        </p:txBody>
      </p:sp>
      <p:sp>
        <p:nvSpPr>
          <p:cNvPr id="5" name="Slayt Numarası Yer Tutucusu 4"/>
          <p:cNvSpPr>
            <a:spLocks noGrp="1"/>
          </p:cNvSpPr>
          <p:nvPr>
            <p:ph type="sldNum" sz="quarter" idx="12"/>
          </p:nvPr>
        </p:nvSpPr>
        <p:spPr/>
        <p:txBody>
          <a:bodyPr/>
          <a:lstStyle/>
          <a:p>
            <a:pPr>
              <a:defRPr/>
            </a:pPr>
            <a:fld id="{543A7AA7-E38D-49D8-BEEC-E1DB52621BF7}" type="slidenum">
              <a:rPr lang="tr-TR" altLang="tr-TR"/>
              <a:pPr>
                <a:defRPr/>
              </a:pPr>
              <a:t>11</a:t>
            </a:fld>
            <a:endParaRPr lang="tr-TR" altLang="tr-TR"/>
          </a:p>
        </p:txBody>
      </p:sp>
    </p:spTree>
    <p:extLst>
      <p:ext uri="{BB962C8B-B14F-4D97-AF65-F5344CB8AC3E}">
        <p14:creationId xmlns:p14="http://schemas.microsoft.com/office/powerpoint/2010/main" val="307452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39552" y="332656"/>
            <a:ext cx="8229600" cy="1143000"/>
          </a:xfrm>
        </p:spPr>
        <p:txBody>
          <a:bodyPr/>
          <a:lstStyle/>
          <a:p>
            <a:pPr algn="l" eaLnBrk="1" hangingPunct="1">
              <a:defRPr/>
            </a:pPr>
            <a:r>
              <a:rPr lang="tr-TR" sz="3600" b="1" dirty="0">
                <a:solidFill>
                  <a:srgbClr val="7030A0"/>
                </a:solidFill>
                <a:latin typeface="Arial" pitchFamily="34" charset="0"/>
                <a:cs typeface="Arial" pitchFamily="34" charset="0"/>
              </a:rPr>
              <a:t>Mutlak </a:t>
            </a:r>
            <a:r>
              <a:rPr lang="tr-TR" sz="3600" b="1" dirty="0" smtClean="0">
                <a:solidFill>
                  <a:srgbClr val="7030A0"/>
                </a:solidFill>
                <a:latin typeface="Arial" pitchFamily="34" charset="0"/>
                <a:cs typeface="Arial" pitchFamily="34" charset="0"/>
              </a:rPr>
              <a:t>Ret </a:t>
            </a:r>
            <a:r>
              <a:rPr lang="tr-TR" sz="3600" b="1" dirty="0">
                <a:solidFill>
                  <a:srgbClr val="7030A0"/>
                </a:solidFill>
                <a:latin typeface="Arial" pitchFamily="34" charset="0"/>
                <a:cs typeface="Arial" pitchFamily="34" charset="0"/>
              </a:rPr>
              <a:t>Nedenleri</a:t>
            </a:r>
          </a:p>
        </p:txBody>
      </p:sp>
      <p:sp>
        <p:nvSpPr>
          <p:cNvPr id="21507" name="Rectangle 3"/>
          <p:cNvSpPr>
            <a:spLocks noGrp="1" noChangeArrowheads="1"/>
          </p:cNvSpPr>
          <p:nvPr>
            <p:ph type="body" idx="1"/>
          </p:nvPr>
        </p:nvSpPr>
        <p:spPr>
          <a:xfrm>
            <a:off x="539552" y="1628800"/>
            <a:ext cx="8159750" cy="4381500"/>
          </a:xfrm>
        </p:spPr>
        <p:txBody>
          <a:bodyPr/>
          <a:lstStyle/>
          <a:p>
            <a:pPr marL="0" indent="0">
              <a:buFont typeface="Wingdings" pitchFamily="2" charset="2"/>
              <a:buNone/>
              <a:defRPr/>
            </a:pPr>
            <a:r>
              <a:rPr lang="tr-TR" sz="2800" b="1" dirty="0" smtClean="0">
                <a:latin typeface="Arial" pitchFamily="34" charset="0"/>
                <a:cs typeface="Arial" pitchFamily="34" charset="0"/>
              </a:rPr>
              <a:t>SMK m. 5.1</a:t>
            </a:r>
          </a:p>
          <a:p>
            <a:pPr marL="0" indent="0">
              <a:buFont typeface="Wingdings" pitchFamily="2" charset="2"/>
              <a:buNone/>
              <a:defRPr/>
            </a:pPr>
            <a:r>
              <a:rPr lang="tr-TR" sz="2800" dirty="0" smtClean="0">
                <a:latin typeface="Arial" pitchFamily="34" charset="0"/>
                <a:cs typeface="Arial" pitchFamily="34" charset="0"/>
              </a:rPr>
              <a:t>d</a:t>
            </a:r>
            <a:r>
              <a:rPr lang="tr-TR" sz="2800" dirty="0">
                <a:latin typeface="Arial" pitchFamily="34" charset="0"/>
                <a:cs typeface="Arial" pitchFamily="34" charset="0"/>
              </a:rPr>
              <a:t>) Ticaret alanında herkes tarafından kullanılan veya belirli bir meslek, sanat veya </a:t>
            </a:r>
            <a:r>
              <a:rPr lang="tr-TR" sz="2800" dirty="0" smtClean="0">
                <a:latin typeface="Arial" pitchFamily="34" charset="0"/>
                <a:cs typeface="Arial" pitchFamily="34" charset="0"/>
              </a:rPr>
              <a:t>ticaret grubuna </a:t>
            </a:r>
            <a:r>
              <a:rPr lang="tr-TR" sz="2800" dirty="0">
                <a:latin typeface="Arial" pitchFamily="34" charset="0"/>
                <a:cs typeface="Arial" pitchFamily="34" charset="0"/>
              </a:rPr>
              <a:t>mensup olanları ayırt etmeye yarayan işaret veya adlandırmaları münhasıran ya da </a:t>
            </a:r>
            <a:r>
              <a:rPr lang="tr-TR" sz="2800" dirty="0" smtClean="0">
                <a:latin typeface="Arial" pitchFamily="34" charset="0"/>
                <a:cs typeface="Arial" pitchFamily="34" charset="0"/>
              </a:rPr>
              <a:t>esas unsur </a:t>
            </a:r>
            <a:r>
              <a:rPr lang="tr-TR" sz="2800" dirty="0">
                <a:latin typeface="Arial" pitchFamily="34" charset="0"/>
                <a:cs typeface="Arial" pitchFamily="34" charset="0"/>
              </a:rPr>
              <a:t>olarak içeren işaretler</a:t>
            </a:r>
            <a:r>
              <a:rPr lang="tr-TR" sz="2800" dirty="0" smtClean="0">
                <a:latin typeface="Arial" pitchFamily="34" charset="0"/>
                <a:cs typeface="Arial" pitchFamily="34" charset="0"/>
              </a:rPr>
              <a:t>.</a:t>
            </a:r>
            <a:endParaRPr lang="tr-TR" sz="2800" dirty="0" smtClean="0">
              <a:latin typeface="Arial" pitchFamily="34" charset="0"/>
              <a:cs typeface="Arial" pitchFamily="34" charset="0"/>
            </a:endParaRPr>
          </a:p>
        </p:txBody>
      </p:sp>
      <p:sp>
        <p:nvSpPr>
          <p:cNvPr id="6" name="5 Slayt Numarası Yer Tutucusu"/>
          <p:cNvSpPr>
            <a:spLocks noGrp="1"/>
          </p:cNvSpPr>
          <p:nvPr>
            <p:ph type="sldNum" sz="quarter" idx="12"/>
          </p:nvPr>
        </p:nvSpPr>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defRPr/>
            </a:pPr>
            <a:fld id="{040D2416-7B31-4A26-8758-12DC2A5ECA95}" type="slidenum">
              <a:rPr lang="tr-TR" altLang="tr-TR" sz="1000" smtClean="0"/>
              <a:pPr>
                <a:defRPr/>
              </a:pPr>
              <a:t>12</a:t>
            </a:fld>
            <a:endParaRPr lang="tr-TR" altLang="tr-TR" sz="1000" smtClean="0"/>
          </a:p>
        </p:txBody>
      </p:sp>
      <p:sp>
        <p:nvSpPr>
          <p:cNvPr id="5" name="4 Altbilgi Yer Tutucusu"/>
          <p:cNvSpPr>
            <a:spLocks noGrp="1"/>
          </p:cNvSpPr>
          <p:nvPr>
            <p:ph type="ftr" sz="quarter" idx="11"/>
          </p:nvPr>
        </p:nvSpPr>
        <p:spPr/>
        <p:txBody>
          <a:bodyPr/>
          <a:lstStyle/>
          <a:p>
            <a:pPr>
              <a:defRPr/>
            </a:pPr>
            <a:r>
              <a:rPr lang="tr-TR"/>
              <a:t>Prof. Dr. Feyzan H. Şehirali Çelik</a:t>
            </a:r>
          </a:p>
        </p:txBody>
      </p:sp>
    </p:spTree>
    <p:extLst>
      <p:ext uri="{BB962C8B-B14F-4D97-AF65-F5344CB8AC3E}">
        <p14:creationId xmlns:p14="http://schemas.microsoft.com/office/powerpoint/2010/main" val="196035455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332656"/>
            <a:ext cx="7543800" cy="1431925"/>
          </a:xfrm>
        </p:spPr>
        <p:txBody>
          <a:bodyPr>
            <a:normAutofit/>
          </a:bodyPr>
          <a:lstStyle/>
          <a:p>
            <a:pPr algn="l">
              <a:defRPr/>
            </a:pPr>
            <a:r>
              <a:rPr lang="tr-TR" sz="3600" b="1" dirty="0">
                <a:solidFill>
                  <a:srgbClr val="7030A0"/>
                </a:solidFill>
                <a:latin typeface="Arial" pitchFamily="34" charset="0"/>
                <a:cs typeface="Arial" pitchFamily="34" charset="0"/>
              </a:rPr>
              <a:t>Mutlak </a:t>
            </a:r>
            <a:r>
              <a:rPr lang="tr-TR" sz="3600" b="1" dirty="0" smtClean="0">
                <a:solidFill>
                  <a:srgbClr val="7030A0"/>
                </a:solidFill>
                <a:latin typeface="Arial" pitchFamily="34" charset="0"/>
                <a:cs typeface="Arial" pitchFamily="34" charset="0"/>
              </a:rPr>
              <a:t>Ret </a:t>
            </a:r>
            <a:r>
              <a:rPr lang="tr-TR" sz="3600" b="1" dirty="0">
                <a:solidFill>
                  <a:srgbClr val="7030A0"/>
                </a:solidFill>
                <a:latin typeface="Arial" pitchFamily="34" charset="0"/>
                <a:cs typeface="Arial" pitchFamily="34" charset="0"/>
              </a:rPr>
              <a:t>Nedenleri</a:t>
            </a:r>
            <a:endParaRPr lang="tr-TR" sz="3600" b="1" dirty="0">
              <a:solidFill>
                <a:srgbClr val="7030A0"/>
              </a:solidFill>
              <a:effectLst/>
              <a:latin typeface="Arial" pitchFamily="34" charset="0"/>
              <a:cs typeface="Arial" pitchFamily="34" charset="0"/>
            </a:endParaRPr>
          </a:p>
        </p:txBody>
      </p:sp>
      <p:sp>
        <p:nvSpPr>
          <p:cNvPr id="3" name="2 İçerik Yer Tutucusu"/>
          <p:cNvSpPr>
            <a:spLocks noGrp="1"/>
          </p:cNvSpPr>
          <p:nvPr>
            <p:ph idx="1"/>
          </p:nvPr>
        </p:nvSpPr>
        <p:spPr>
          <a:xfrm>
            <a:off x="683568" y="1772816"/>
            <a:ext cx="7710487" cy="4251325"/>
          </a:xfrm>
        </p:spPr>
        <p:txBody>
          <a:bodyPr/>
          <a:lstStyle/>
          <a:p>
            <a:pPr marL="0" indent="0">
              <a:buFont typeface="Wingdings" pitchFamily="2" charset="2"/>
              <a:buNone/>
              <a:defRPr/>
            </a:pPr>
            <a:r>
              <a:rPr lang="tr-TR" sz="2800" b="1" dirty="0" smtClean="0">
                <a:latin typeface="Arial" pitchFamily="34" charset="0"/>
                <a:cs typeface="Arial" pitchFamily="34" charset="0"/>
              </a:rPr>
              <a:t>SMK m. 5.1</a:t>
            </a:r>
          </a:p>
          <a:p>
            <a:pPr marL="0" indent="0">
              <a:buFont typeface="Wingdings" pitchFamily="2" charset="2"/>
              <a:buNone/>
              <a:defRPr/>
            </a:pPr>
            <a:r>
              <a:rPr lang="tr-TR" sz="2800" dirty="0" smtClean="0">
                <a:latin typeface="Arial" pitchFamily="34" charset="0"/>
                <a:cs typeface="Arial" pitchFamily="34" charset="0"/>
              </a:rPr>
              <a:t>e</a:t>
            </a:r>
            <a:r>
              <a:rPr lang="tr-TR" sz="2800" dirty="0">
                <a:latin typeface="Arial" pitchFamily="34" charset="0"/>
                <a:cs typeface="Arial" pitchFamily="34" charset="0"/>
              </a:rPr>
              <a:t>) Malın doğası gereği ortaya çıkan şeklini ya da başka bir özelliğini veya teknik </a:t>
            </a:r>
            <a:r>
              <a:rPr lang="tr-TR" sz="2800" dirty="0" smtClean="0">
                <a:latin typeface="Arial" pitchFamily="34" charset="0"/>
                <a:cs typeface="Arial" pitchFamily="34" charset="0"/>
              </a:rPr>
              <a:t>bir sonucu </a:t>
            </a:r>
            <a:r>
              <a:rPr lang="tr-TR" sz="2800" dirty="0">
                <a:latin typeface="Arial" pitchFamily="34" charset="0"/>
                <a:cs typeface="Arial" pitchFamily="34" charset="0"/>
              </a:rPr>
              <a:t>elde etmek için zorunlu olan veya mala asli değerini veren şeklî ya da başka bir </a:t>
            </a:r>
            <a:r>
              <a:rPr lang="tr-TR" sz="2800" dirty="0" smtClean="0">
                <a:latin typeface="Arial" pitchFamily="34" charset="0"/>
                <a:cs typeface="Arial" pitchFamily="34" charset="0"/>
              </a:rPr>
              <a:t>özelliğini münhasıran </a:t>
            </a:r>
            <a:r>
              <a:rPr lang="tr-TR" sz="2800" dirty="0">
                <a:latin typeface="Arial" pitchFamily="34" charset="0"/>
                <a:cs typeface="Arial" pitchFamily="34" charset="0"/>
              </a:rPr>
              <a:t>içeren işaretler</a:t>
            </a:r>
            <a:r>
              <a:rPr lang="tr-TR" sz="2800" dirty="0" smtClean="0">
                <a:latin typeface="Arial" pitchFamily="34" charset="0"/>
                <a:cs typeface="Arial" pitchFamily="34" charset="0"/>
              </a:rPr>
              <a:t>.</a:t>
            </a:r>
          </a:p>
          <a:p>
            <a:pPr marL="0" indent="0">
              <a:buFont typeface="Wingdings" pitchFamily="2" charset="2"/>
              <a:buNone/>
              <a:defRPr/>
            </a:pPr>
            <a:endParaRPr lang="tr-TR" sz="2800" dirty="0"/>
          </a:p>
        </p:txBody>
      </p:sp>
      <p:sp>
        <p:nvSpPr>
          <p:cNvPr id="4" name="3 Altbilgi Yer Tutucusu"/>
          <p:cNvSpPr>
            <a:spLocks noGrp="1"/>
          </p:cNvSpPr>
          <p:nvPr>
            <p:ph type="ftr" sz="quarter" idx="11"/>
          </p:nvPr>
        </p:nvSpPr>
        <p:spPr/>
        <p:txBody>
          <a:bodyPr/>
          <a:lstStyle/>
          <a:p>
            <a:pPr>
              <a:defRPr/>
            </a:pPr>
            <a:r>
              <a:rPr lang="tr-TR"/>
              <a:t>Prof. Dr. Feyzan H. Şehirali Çelik</a:t>
            </a:r>
          </a:p>
        </p:txBody>
      </p:sp>
      <p:sp>
        <p:nvSpPr>
          <p:cNvPr id="5" name="4 Slayt Numarası Yer Tutucusu"/>
          <p:cNvSpPr>
            <a:spLocks noGrp="1"/>
          </p:cNvSpPr>
          <p:nvPr>
            <p:ph type="sldNum" sz="quarter" idx="12"/>
          </p:nvPr>
        </p:nvSpPr>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defRPr/>
            </a:pPr>
            <a:fld id="{CB34025F-09C3-4A40-A0A7-FE303A321CFE}" type="slidenum">
              <a:rPr lang="tr-TR" altLang="tr-TR" sz="1000" smtClean="0"/>
              <a:pPr>
                <a:defRPr/>
              </a:pPr>
              <a:t>13</a:t>
            </a:fld>
            <a:endParaRPr lang="tr-TR" altLang="tr-TR" sz="1000" smtClean="0"/>
          </a:p>
        </p:txBody>
      </p:sp>
    </p:spTree>
    <p:extLst>
      <p:ext uri="{BB962C8B-B14F-4D97-AF65-F5344CB8AC3E}">
        <p14:creationId xmlns:p14="http://schemas.microsoft.com/office/powerpoint/2010/main" val="3233814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650" y="304800"/>
            <a:ext cx="7854950" cy="1431925"/>
          </a:xfrm>
        </p:spPr>
        <p:txBody>
          <a:bodyPr/>
          <a:lstStyle/>
          <a:p>
            <a:pPr algn="l">
              <a:defRPr/>
            </a:pPr>
            <a:r>
              <a:rPr lang="tr-TR" sz="3600" b="1" dirty="0" smtClean="0">
                <a:solidFill>
                  <a:srgbClr val="7030A0"/>
                </a:solidFill>
                <a:latin typeface="Arial" pitchFamily="34" charset="0"/>
                <a:cs typeface="Arial" pitchFamily="34" charset="0"/>
              </a:rPr>
              <a:t>Mutlak </a:t>
            </a:r>
            <a:r>
              <a:rPr lang="tr-TR" sz="3600" b="1" dirty="0" smtClean="0">
                <a:solidFill>
                  <a:srgbClr val="7030A0"/>
                </a:solidFill>
                <a:latin typeface="Arial" pitchFamily="34" charset="0"/>
                <a:cs typeface="Arial" pitchFamily="34" charset="0"/>
              </a:rPr>
              <a:t>Ret </a:t>
            </a:r>
            <a:r>
              <a:rPr lang="tr-TR" sz="3600" b="1" dirty="0" smtClean="0">
                <a:solidFill>
                  <a:srgbClr val="7030A0"/>
                </a:solidFill>
                <a:latin typeface="Arial" pitchFamily="34" charset="0"/>
                <a:cs typeface="Arial" pitchFamily="34" charset="0"/>
              </a:rPr>
              <a:t>Nedenleri</a:t>
            </a:r>
            <a:endParaRPr lang="tr-TR" sz="3600" b="1" dirty="0">
              <a:solidFill>
                <a:srgbClr val="7030A0"/>
              </a:solidFill>
              <a:effectLst/>
              <a:latin typeface="Arial" pitchFamily="34" charset="0"/>
              <a:cs typeface="Arial" pitchFamily="34" charset="0"/>
            </a:endParaRPr>
          </a:p>
        </p:txBody>
      </p:sp>
      <p:sp>
        <p:nvSpPr>
          <p:cNvPr id="3" name="İçerik Yer Tutucusu 2"/>
          <p:cNvSpPr>
            <a:spLocks noGrp="1"/>
          </p:cNvSpPr>
          <p:nvPr>
            <p:ph idx="1"/>
          </p:nvPr>
        </p:nvSpPr>
        <p:spPr>
          <a:xfrm>
            <a:off x="683568" y="1556792"/>
            <a:ext cx="8229600" cy="4525963"/>
          </a:xfrm>
        </p:spPr>
        <p:txBody>
          <a:bodyPr/>
          <a:lstStyle/>
          <a:p>
            <a:pPr marL="0" indent="0">
              <a:buFont typeface="Wingdings" pitchFamily="2" charset="2"/>
              <a:buNone/>
              <a:defRPr/>
            </a:pPr>
            <a:r>
              <a:rPr lang="tr-TR" sz="2800" b="1" dirty="0" smtClean="0">
                <a:effectLst/>
                <a:latin typeface="Arial" pitchFamily="34" charset="0"/>
                <a:cs typeface="Arial" pitchFamily="34" charset="0"/>
              </a:rPr>
              <a:t>SMK m. 5.1</a:t>
            </a:r>
          </a:p>
          <a:p>
            <a:pPr marL="0" indent="0">
              <a:buFont typeface="Wingdings" pitchFamily="2" charset="2"/>
              <a:buNone/>
              <a:defRPr/>
            </a:pPr>
            <a:r>
              <a:rPr lang="tr-TR" sz="2800" dirty="0" smtClean="0">
                <a:latin typeface="Arial" pitchFamily="34" charset="0"/>
                <a:cs typeface="Arial" pitchFamily="34" charset="0"/>
              </a:rPr>
              <a:t>f</a:t>
            </a:r>
            <a:r>
              <a:rPr lang="tr-TR" sz="2800" dirty="0">
                <a:latin typeface="Arial" pitchFamily="34" charset="0"/>
                <a:cs typeface="Arial" pitchFamily="34" charset="0"/>
              </a:rPr>
              <a:t>) Mal veya hizmetin niteliği, kalitesi veya coğrafi kaynağı gibi konularda halkı </a:t>
            </a:r>
            <a:r>
              <a:rPr lang="tr-TR" sz="2800" dirty="0" smtClean="0">
                <a:latin typeface="Arial" pitchFamily="34" charset="0"/>
                <a:cs typeface="Arial" pitchFamily="34" charset="0"/>
              </a:rPr>
              <a:t>yanıltacak işaretler</a:t>
            </a:r>
            <a:r>
              <a:rPr lang="tr-TR" sz="2800" dirty="0" smtClean="0"/>
              <a:t>.</a:t>
            </a:r>
            <a:endParaRPr lang="tr-TR" sz="2800" dirty="0" smtClean="0"/>
          </a:p>
        </p:txBody>
      </p:sp>
      <p:sp>
        <p:nvSpPr>
          <p:cNvPr id="4" name="Altbilgi Yer Tutucusu 3"/>
          <p:cNvSpPr>
            <a:spLocks noGrp="1"/>
          </p:cNvSpPr>
          <p:nvPr>
            <p:ph type="ftr" sz="quarter" idx="11"/>
          </p:nvPr>
        </p:nvSpPr>
        <p:spPr/>
        <p:txBody>
          <a:bodyPr/>
          <a:lstStyle/>
          <a:p>
            <a:pPr>
              <a:defRPr/>
            </a:pPr>
            <a:r>
              <a:rPr lang="tr-TR" smtClean="0"/>
              <a:t>Prof. Dr. Feyzan H. Şehirali Çelik</a:t>
            </a:r>
            <a:endParaRPr lang="tr-TR"/>
          </a:p>
        </p:txBody>
      </p:sp>
      <p:sp>
        <p:nvSpPr>
          <p:cNvPr id="5" name="Slayt Numarası Yer Tutucusu 4"/>
          <p:cNvSpPr>
            <a:spLocks noGrp="1"/>
          </p:cNvSpPr>
          <p:nvPr>
            <p:ph type="sldNum" sz="quarter" idx="12"/>
          </p:nvPr>
        </p:nvSpPr>
        <p:spPr/>
        <p:txBody>
          <a:bodyPr/>
          <a:lstStyle/>
          <a:p>
            <a:pPr>
              <a:defRPr/>
            </a:pPr>
            <a:fld id="{5B5D89C4-6122-4F02-8680-B468456AA2AC}" type="slidenum">
              <a:rPr lang="tr-TR" altLang="tr-TR"/>
              <a:pPr>
                <a:defRPr/>
              </a:pPr>
              <a:t>14</a:t>
            </a:fld>
            <a:endParaRPr lang="tr-TR" altLang="tr-TR"/>
          </a:p>
        </p:txBody>
      </p:sp>
    </p:spTree>
    <p:extLst>
      <p:ext uri="{BB962C8B-B14F-4D97-AF65-F5344CB8AC3E}">
        <p14:creationId xmlns:p14="http://schemas.microsoft.com/office/powerpoint/2010/main" val="3186470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95288" y="31750"/>
            <a:ext cx="7543800" cy="1431925"/>
          </a:xfrm>
        </p:spPr>
        <p:txBody>
          <a:bodyPr/>
          <a:lstStyle/>
          <a:p>
            <a:pPr algn="l" eaLnBrk="1" hangingPunct="1">
              <a:defRPr/>
            </a:pPr>
            <a:r>
              <a:rPr lang="tr-TR" sz="3600" b="1" dirty="0">
                <a:solidFill>
                  <a:srgbClr val="7030A0"/>
                </a:solidFill>
                <a:latin typeface="Arial" pitchFamily="34" charset="0"/>
                <a:cs typeface="Arial" pitchFamily="34" charset="0"/>
              </a:rPr>
              <a:t>Mutlak </a:t>
            </a:r>
            <a:r>
              <a:rPr lang="tr-TR" sz="3600" b="1" dirty="0" smtClean="0">
                <a:solidFill>
                  <a:srgbClr val="7030A0"/>
                </a:solidFill>
                <a:latin typeface="Arial" pitchFamily="34" charset="0"/>
                <a:cs typeface="Arial" pitchFamily="34" charset="0"/>
              </a:rPr>
              <a:t>Ret </a:t>
            </a:r>
            <a:r>
              <a:rPr lang="tr-TR" sz="3600" b="1" dirty="0">
                <a:solidFill>
                  <a:srgbClr val="7030A0"/>
                </a:solidFill>
                <a:latin typeface="Arial" pitchFamily="34" charset="0"/>
                <a:cs typeface="Arial" pitchFamily="34" charset="0"/>
              </a:rPr>
              <a:t>Nedenleri</a:t>
            </a:r>
          </a:p>
        </p:txBody>
      </p:sp>
      <p:sp>
        <p:nvSpPr>
          <p:cNvPr id="22531" name="Rectangle 3"/>
          <p:cNvSpPr>
            <a:spLocks noGrp="1" noChangeArrowheads="1"/>
          </p:cNvSpPr>
          <p:nvPr>
            <p:ph type="body" idx="1"/>
          </p:nvPr>
        </p:nvSpPr>
        <p:spPr>
          <a:xfrm>
            <a:off x="539750" y="1341438"/>
            <a:ext cx="8304213" cy="4381500"/>
          </a:xfrm>
        </p:spPr>
        <p:txBody>
          <a:bodyPr>
            <a:normAutofit/>
          </a:bodyPr>
          <a:lstStyle/>
          <a:p>
            <a:pPr marL="0" indent="0">
              <a:buFont typeface="Wingdings" pitchFamily="2" charset="2"/>
              <a:buNone/>
              <a:defRPr/>
            </a:pPr>
            <a:r>
              <a:rPr lang="tr-TR" sz="2800" b="1" dirty="0" smtClean="0">
                <a:latin typeface="Arial" pitchFamily="34" charset="0"/>
                <a:cs typeface="Arial" pitchFamily="34" charset="0"/>
              </a:rPr>
              <a:t>SMK m. 5.1</a:t>
            </a:r>
          </a:p>
          <a:p>
            <a:pPr marL="0" indent="0">
              <a:buFont typeface="Wingdings" pitchFamily="2" charset="2"/>
              <a:buNone/>
              <a:defRPr/>
            </a:pPr>
            <a:r>
              <a:rPr lang="tr-TR" sz="2600" dirty="0" smtClean="0">
                <a:latin typeface="Arial" pitchFamily="34" charset="0"/>
                <a:cs typeface="Arial" pitchFamily="34" charset="0"/>
              </a:rPr>
              <a:t>g</a:t>
            </a:r>
            <a:r>
              <a:rPr lang="tr-TR" sz="2600" dirty="0">
                <a:latin typeface="Arial" pitchFamily="34" charset="0"/>
                <a:cs typeface="Arial" pitchFamily="34" charset="0"/>
              </a:rPr>
              <a:t>) Paris Sözleşmesinin 2 </a:t>
            </a:r>
            <a:r>
              <a:rPr lang="tr-TR" sz="2600" dirty="0" err="1">
                <a:latin typeface="Arial" pitchFamily="34" charset="0"/>
                <a:cs typeface="Arial" pitchFamily="34" charset="0"/>
              </a:rPr>
              <a:t>nci</a:t>
            </a:r>
            <a:r>
              <a:rPr lang="tr-TR" sz="2600" dirty="0">
                <a:latin typeface="Arial" pitchFamily="34" charset="0"/>
                <a:cs typeface="Arial" pitchFamily="34" charset="0"/>
              </a:rPr>
              <a:t> mükerrer 6 </a:t>
            </a:r>
            <a:r>
              <a:rPr lang="tr-TR" sz="2600" dirty="0" err="1">
                <a:latin typeface="Arial" pitchFamily="34" charset="0"/>
                <a:cs typeface="Arial" pitchFamily="34" charset="0"/>
              </a:rPr>
              <a:t>ncı</a:t>
            </a:r>
            <a:r>
              <a:rPr lang="tr-TR" sz="2600" dirty="0">
                <a:latin typeface="Arial" pitchFamily="34" charset="0"/>
                <a:cs typeface="Arial" pitchFamily="34" charset="0"/>
              </a:rPr>
              <a:t> maddesine göre reddedilecek işaretler.</a:t>
            </a:r>
          </a:p>
          <a:p>
            <a:pPr marL="0" indent="0">
              <a:buFont typeface="Wingdings" pitchFamily="2" charset="2"/>
              <a:buNone/>
              <a:defRPr/>
            </a:pPr>
            <a:r>
              <a:rPr lang="tr-TR" sz="2600" dirty="0">
                <a:latin typeface="Arial" pitchFamily="34" charset="0"/>
                <a:cs typeface="Arial" pitchFamily="34" charset="0"/>
              </a:rPr>
              <a:t>ğ) Paris Sözleşmesinin 2 </a:t>
            </a:r>
            <a:r>
              <a:rPr lang="tr-TR" sz="2600" dirty="0" err="1">
                <a:latin typeface="Arial" pitchFamily="34" charset="0"/>
                <a:cs typeface="Arial" pitchFamily="34" charset="0"/>
              </a:rPr>
              <a:t>nci</a:t>
            </a:r>
            <a:r>
              <a:rPr lang="tr-TR" sz="2600" dirty="0">
                <a:latin typeface="Arial" pitchFamily="34" charset="0"/>
                <a:cs typeface="Arial" pitchFamily="34" charset="0"/>
              </a:rPr>
              <a:t> mükerrer 6 </a:t>
            </a:r>
            <a:r>
              <a:rPr lang="tr-TR" sz="2600" dirty="0" err="1">
                <a:latin typeface="Arial" pitchFamily="34" charset="0"/>
                <a:cs typeface="Arial" pitchFamily="34" charset="0"/>
              </a:rPr>
              <a:t>ncı</a:t>
            </a:r>
            <a:r>
              <a:rPr lang="tr-TR" sz="2600" dirty="0">
                <a:latin typeface="Arial" pitchFamily="34" charset="0"/>
                <a:cs typeface="Arial" pitchFamily="34" charset="0"/>
              </a:rPr>
              <a:t> maddesi kapsamı dışında kalan </a:t>
            </a:r>
            <a:r>
              <a:rPr lang="tr-TR" sz="2600" dirty="0" smtClean="0">
                <a:latin typeface="Arial" pitchFamily="34" charset="0"/>
                <a:cs typeface="Arial" pitchFamily="34" charset="0"/>
              </a:rPr>
              <a:t>ancak kamuyu </a:t>
            </a:r>
            <a:r>
              <a:rPr lang="tr-TR" sz="2600" dirty="0">
                <a:latin typeface="Arial" pitchFamily="34" charset="0"/>
                <a:cs typeface="Arial" pitchFamily="34" charset="0"/>
              </a:rPr>
              <a:t>ilgilendiren, tarihi ve kültürel değerler bakımından halka mal olmuş diğer işaretler </a:t>
            </a:r>
            <a:r>
              <a:rPr lang="tr-TR" sz="2600" dirty="0" smtClean="0">
                <a:latin typeface="Arial" pitchFamily="34" charset="0"/>
                <a:cs typeface="Arial" pitchFamily="34" charset="0"/>
              </a:rPr>
              <a:t>ile yetkili </a:t>
            </a:r>
            <a:r>
              <a:rPr lang="tr-TR" sz="2600" dirty="0">
                <a:latin typeface="Arial" pitchFamily="34" charset="0"/>
                <a:cs typeface="Arial" pitchFamily="34" charset="0"/>
              </a:rPr>
              <a:t>mercilerce tescil izni verilmemiş olan armaları, nişanları veya adlandırmaları </a:t>
            </a:r>
            <a:r>
              <a:rPr lang="tr-TR" sz="2600" dirty="0" smtClean="0">
                <a:latin typeface="Arial" pitchFamily="34" charset="0"/>
                <a:cs typeface="Arial" pitchFamily="34" charset="0"/>
              </a:rPr>
              <a:t>içeren işaretler.</a:t>
            </a:r>
          </a:p>
          <a:p>
            <a:pPr marL="0" indent="0">
              <a:buFont typeface="Wingdings" pitchFamily="2" charset="2"/>
              <a:buNone/>
              <a:defRPr/>
            </a:pPr>
            <a:endParaRPr lang="tr-TR" sz="2600" dirty="0"/>
          </a:p>
          <a:p>
            <a:pPr eaLnBrk="1" hangingPunct="1">
              <a:lnSpc>
                <a:spcPct val="90000"/>
              </a:lnSpc>
              <a:buFont typeface="Wingdings" pitchFamily="2" charset="2"/>
              <a:buNone/>
              <a:defRPr/>
            </a:pPr>
            <a:endParaRPr lang="tr-TR" sz="2400" dirty="0"/>
          </a:p>
        </p:txBody>
      </p:sp>
      <p:sp>
        <p:nvSpPr>
          <p:cNvPr id="6" name="5 Slayt Numarası Yer Tutucusu"/>
          <p:cNvSpPr>
            <a:spLocks noGrp="1"/>
          </p:cNvSpPr>
          <p:nvPr>
            <p:ph type="sldNum" sz="quarter" idx="12"/>
          </p:nvPr>
        </p:nvSpPr>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defRPr/>
            </a:pPr>
            <a:fld id="{54EFE8D0-35F5-4D87-97E5-4FD1E2E2279E}" type="slidenum">
              <a:rPr lang="tr-TR" altLang="tr-TR" sz="1000" smtClean="0"/>
              <a:pPr>
                <a:defRPr/>
              </a:pPr>
              <a:t>15</a:t>
            </a:fld>
            <a:endParaRPr lang="tr-TR" altLang="tr-TR" sz="1000" smtClean="0"/>
          </a:p>
        </p:txBody>
      </p:sp>
      <p:sp>
        <p:nvSpPr>
          <p:cNvPr id="5" name="4 Altbilgi Yer Tutucusu"/>
          <p:cNvSpPr>
            <a:spLocks noGrp="1"/>
          </p:cNvSpPr>
          <p:nvPr>
            <p:ph type="ftr" sz="quarter" idx="11"/>
          </p:nvPr>
        </p:nvSpPr>
        <p:spPr/>
        <p:txBody>
          <a:bodyPr/>
          <a:lstStyle/>
          <a:p>
            <a:pPr>
              <a:defRPr/>
            </a:pPr>
            <a:r>
              <a:rPr lang="tr-TR"/>
              <a:t>Prof. Dr. Feyzan H. Şehirali Çelik</a:t>
            </a:r>
          </a:p>
        </p:txBody>
      </p:sp>
    </p:spTree>
    <p:extLst>
      <p:ext uri="{BB962C8B-B14F-4D97-AF65-F5344CB8AC3E}">
        <p14:creationId xmlns:p14="http://schemas.microsoft.com/office/powerpoint/2010/main" val="166531273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8313" y="0"/>
            <a:ext cx="7543800" cy="1431925"/>
          </a:xfrm>
        </p:spPr>
        <p:txBody>
          <a:bodyPr/>
          <a:lstStyle/>
          <a:p>
            <a:pPr algn="l">
              <a:defRPr/>
            </a:pPr>
            <a:r>
              <a:rPr lang="tr-TR" sz="3600" b="1" dirty="0" smtClean="0">
                <a:solidFill>
                  <a:srgbClr val="7030A0"/>
                </a:solidFill>
                <a:latin typeface="Arial" pitchFamily="34" charset="0"/>
                <a:cs typeface="Arial" pitchFamily="34" charset="0"/>
              </a:rPr>
              <a:t>Mutlak </a:t>
            </a:r>
            <a:r>
              <a:rPr lang="tr-TR" sz="3600" b="1" dirty="0" smtClean="0">
                <a:solidFill>
                  <a:srgbClr val="7030A0"/>
                </a:solidFill>
                <a:latin typeface="Arial" pitchFamily="34" charset="0"/>
                <a:cs typeface="Arial" pitchFamily="34" charset="0"/>
              </a:rPr>
              <a:t>Ret </a:t>
            </a:r>
            <a:r>
              <a:rPr lang="tr-TR" sz="3600" b="1" dirty="0" smtClean="0">
                <a:solidFill>
                  <a:srgbClr val="7030A0"/>
                </a:solidFill>
                <a:latin typeface="Arial" pitchFamily="34" charset="0"/>
                <a:cs typeface="Arial" pitchFamily="34" charset="0"/>
              </a:rPr>
              <a:t>Nedenleri</a:t>
            </a:r>
            <a:endParaRPr lang="tr-TR" sz="3600" b="1" dirty="0">
              <a:solidFill>
                <a:srgbClr val="7030A0"/>
              </a:solidFill>
              <a:effectLst/>
              <a:latin typeface="Arial" pitchFamily="34" charset="0"/>
              <a:cs typeface="Arial" pitchFamily="34" charset="0"/>
            </a:endParaRPr>
          </a:p>
        </p:txBody>
      </p:sp>
      <p:sp>
        <p:nvSpPr>
          <p:cNvPr id="3" name="İçerik Yer Tutucusu 2"/>
          <p:cNvSpPr>
            <a:spLocks noGrp="1"/>
          </p:cNvSpPr>
          <p:nvPr>
            <p:ph idx="1"/>
          </p:nvPr>
        </p:nvSpPr>
        <p:spPr>
          <a:xfrm>
            <a:off x="539750" y="1268413"/>
            <a:ext cx="7854950" cy="4540250"/>
          </a:xfrm>
        </p:spPr>
        <p:txBody>
          <a:bodyPr>
            <a:normAutofit/>
          </a:bodyPr>
          <a:lstStyle/>
          <a:p>
            <a:pPr marL="0" indent="0">
              <a:buFont typeface="Wingdings" pitchFamily="2" charset="2"/>
              <a:buNone/>
              <a:defRPr/>
            </a:pPr>
            <a:r>
              <a:rPr lang="tr-TR" sz="2800" b="1" dirty="0" smtClean="0">
                <a:effectLst/>
                <a:latin typeface="Arial" pitchFamily="34" charset="0"/>
                <a:cs typeface="Arial" pitchFamily="34" charset="0"/>
              </a:rPr>
              <a:t>SMK m. 5.1</a:t>
            </a:r>
          </a:p>
          <a:p>
            <a:pPr marL="0" indent="0">
              <a:buFont typeface="Wingdings" pitchFamily="2" charset="2"/>
              <a:buNone/>
              <a:defRPr/>
            </a:pPr>
            <a:r>
              <a:rPr lang="sv-SE" sz="2800" dirty="0" smtClean="0">
                <a:latin typeface="Arial" pitchFamily="34" charset="0"/>
                <a:cs typeface="Arial" pitchFamily="34" charset="0"/>
              </a:rPr>
              <a:t>h</a:t>
            </a:r>
            <a:r>
              <a:rPr lang="sv-SE" sz="2800" dirty="0">
                <a:latin typeface="Arial" pitchFamily="34" charset="0"/>
                <a:cs typeface="Arial" pitchFamily="34" charset="0"/>
              </a:rPr>
              <a:t>) Dinî değerleri veya sembolleri içeren işaretler</a:t>
            </a:r>
            <a:r>
              <a:rPr lang="sv-SE" sz="2800" dirty="0" smtClean="0">
                <a:latin typeface="Arial" pitchFamily="34" charset="0"/>
                <a:cs typeface="Arial" pitchFamily="34" charset="0"/>
              </a:rPr>
              <a:t>.</a:t>
            </a:r>
            <a:endParaRPr lang="tr-TR" sz="2800" dirty="0" smtClean="0">
              <a:latin typeface="Arial" pitchFamily="34" charset="0"/>
              <a:cs typeface="Arial" pitchFamily="34" charset="0"/>
            </a:endParaRPr>
          </a:p>
          <a:p>
            <a:pPr marL="0" indent="0">
              <a:buFont typeface="Wingdings" pitchFamily="2" charset="2"/>
              <a:buNone/>
              <a:defRPr/>
            </a:pPr>
            <a:r>
              <a:rPr lang="tr-TR" sz="2800" dirty="0">
                <a:latin typeface="Arial" pitchFamily="34" charset="0"/>
                <a:cs typeface="Arial" pitchFamily="34" charset="0"/>
              </a:rPr>
              <a:t>ı) Kamu düzenine veya genel ahlaka aykırı işaretler</a:t>
            </a:r>
            <a:r>
              <a:rPr lang="tr-TR" sz="2800" dirty="0" smtClean="0">
                <a:latin typeface="Arial" pitchFamily="34" charset="0"/>
                <a:cs typeface="Arial" pitchFamily="34" charset="0"/>
              </a:rPr>
              <a:t>.</a:t>
            </a:r>
          </a:p>
          <a:p>
            <a:pPr marL="0" indent="0">
              <a:buFont typeface="Wingdings" pitchFamily="2" charset="2"/>
              <a:buNone/>
              <a:defRPr/>
            </a:pPr>
            <a:r>
              <a:rPr lang="tr-TR" sz="2800" dirty="0">
                <a:latin typeface="Arial" pitchFamily="34" charset="0"/>
                <a:cs typeface="Arial" pitchFamily="34" charset="0"/>
              </a:rPr>
              <a:t>i) Tescilli coğrafi işaretten oluşan ya da tescilli coğrafi işaret içeren </a:t>
            </a:r>
            <a:r>
              <a:rPr lang="tr-TR" sz="2800" dirty="0" smtClean="0">
                <a:latin typeface="Arial" pitchFamily="34" charset="0"/>
                <a:cs typeface="Arial" pitchFamily="34" charset="0"/>
              </a:rPr>
              <a:t>işaretler.</a:t>
            </a:r>
            <a:endParaRPr lang="tr-TR" sz="2800" dirty="0" smtClean="0">
              <a:latin typeface="Arial" pitchFamily="34" charset="0"/>
              <a:cs typeface="Arial" pitchFamily="34" charset="0"/>
            </a:endParaRPr>
          </a:p>
          <a:p>
            <a:pPr marL="0" indent="0">
              <a:buFont typeface="Wingdings" pitchFamily="2" charset="2"/>
              <a:buNone/>
              <a:defRPr/>
            </a:pPr>
            <a:endParaRPr lang="tr-TR" sz="2400" dirty="0">
              <a:effectLst/>
            </a:endParaRPr>
          </a:p>
        </p:txBody>
      </p:sp>
      <p:sp>
        <p:nvSpPr>
          <p:cNvPr id="4" name="Altbilgi Yer Tutucusu 3"/>
          <p:cNvSpPr>
            <a:spLocks noGrp="1"/>
          </p:cNvSpPr>
          <p:nvPr>
            <p:ph type="ftr" sz="quarter" idx="11"/>
          </p:nvPr>
        </p:nvSpPr>
        <p:spPr/>
        <p:txBody>
          <a:bodyPr/>
          <a:lstStyle/>
          <a:p>
            <a:pPr>
              <a:defRPr/>
            </a:pPr>
            <a:r>
              <a:rPr lang="tr-TR" smtClean="0"/>
              <a:t>Prof. Dr. Feyzan H. Şehirali Çelik</a:t>
            </a:r>
            <a:endParaRPr lang="tr-TR"/>
          </a:p>
        </p:txBody>
      </p:sp>
      <p:sp>
        <p:nvSpPr>
          <p:cNvPr id="5" name="Slayt Numarası Yer Tutucusu 4"/>
          <p:cNvSpPr>
            <a:spLocks noGrp="1"/>
          </p:cNvSpPr>
          <p:nvPr>
            <p:ph type="sldNum" sz="quarter" idx="12"/>
          </p:nvPr>
        </p:nvSpPr>
        <p:spPr/>
        <p:txBody>
          <a:bodyPr/>
          <a:lstStyle/>
          <a:p>
            <a:pPr>
              <a:defRPr/>
            </a:pPr>
            <a:fld id="{96A0008B-C374-4CCF-8F18-5860276C6603}" type="slidenum">
              <a:rPr lang="tr-TR" altLang="tr-TR"/>
              <a:pPr>
                <a:defRPr/>
              </a:pPr>
              <a:t>16</a:t>
            </a:fld>
            <a:endParaRPr lang="tr-TR" altLang="tr-TR"/>
          </a:p>
        </p:txBody>
      </p:sp>
    </p:spTree>
    <p:extLst>
      <p:ext uri="{BB962C8B-B14F-4D97-AF65-F5344CB8AC3E}">
        <p14:creationId xmlns:p14="http://schemas.microsoft.com/office/powerpoint/2010/main" val="1666065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650" y="333375"/>
            <a:ext cx="8208838" cy="1431925"/>
          </a:xfrm>
        </p:spPr>
        <p:txBody>
          <a:bodyPr>
            <a:normAutofit/>
          </a:bodyPr>
          <a:lstStyle/>
          <a:p>
            <a:pPr algn="l">
              <a:defRPr/>
            </a:pPr>
            <a:r>
              <a:rPr lang="tr-TR" sz="3200" b="1" dirty="0">
                <a:solidFill>
                  <a:srgbClr val="7030A0"/>
                </a:solidFill>
                <a:latin typeface="Arial" pitchFamily="34" charset="0"/>
                <a:cs typeface="Arial" pitchFamily="34" charset="0"/>
              </a:rPr>
              <a:t>Kullanım Sonucu Ayırt Edicilik Kazanma</a:t>
            </a:r>
          </a:p>
        </p:txBody>
      </p:sp>
      <p:sp>
        <p:nvSpPr>
          <p:cNvPr id="3" name="2 İçerik Yer Tutucusu"/>
          <p:cNvSpPr>
            <a:spLocks noGrp="1"/>
          </p:cNvSpPr>
          <p:nvPr>
            <p:ph idx="1"/>
          </p:nvPr>
        </p:nvSpPr>
        <p:spPr>
          <a:xfrm>
            <a:off x="755650" y="1700213"/>
            <a:ext cx="7783513" cy="4114800"/>
          </a:xfrm>
        </p:spPr>
        <p:txBody>
          <a:bodyPr/>
          <a:lstStyle/>
          <a:p>
            <a:pPr marL="0" indent="0">
              <a:buNone/>
              <a:defRPr/>
            </a:pPr>
            <a:r>
              <a:rPr lang="tr-TR" sz="2800" b="1" dirty="0" smtClean="0">
                <a:latin typeface="Arial" pitchFamily="34" charset="0"/>
                <a:cs typeface="Arial" pitchFamily="34" charset="0"/>
              </a:rPr>
              <a:t>SMK m. 5.2</a:t>
            </a:r>
            <a:endParaRPr lang="tr-TR" sz="2800" b="1" dirty="0">
              <a:latin typeface="Arial" pitchFamily="34" charset="0"/>
              <a:cs typeface="Arial" pitchFamily="34" charset="0"/>
            </a:endParaRPr>
          </a:p>
          <a:p>
            <a:pPr marL="0" indent="0">
              <a:buFont typeface="Wingdings" pitchFamily="2" charset="2"/>
              <a:buNone/>
              <a:defRPr/>
            </a:pPr>
            <a:r>
              <a:rPr lang="tr-TR" sz="2400" dirty="0">
                <a:latin typeface="Arial" pitchFamily="34" charset="0"/>
                <a:cs typeface="Arial" pitchFamily="34" charset="0"/>
              </a:rPr>
              <a:t>Bir marka, başvuru tarihinden önce kullanılmış ve başvuruya konu mal veya </a:t>
            </a:r>
            <a:r>
              <a:rPr lang="tr-TR" sz="2400" dirty="0" smtClean="0">
                <a:latin typeface="Arial" pitchFamily="34" charset="0"/>
                <a:cs typeface="Arial" pitchFamily="34" charset="0"/>
              </a:rPr>
              <a:t>hizmetler bakımından </a:t>
            </a:r>
            <a:r>
              <a:rPr lang="tr-TR" sz="2400" dirty="0">
                <a:latin typeface="Arial" pitchFamily="34" charset="0"/>
                <a:cs typeface="Arial" pitchFamily="34" charset="0"/>
              </a:rPr>
              <a:t>bu kullanım sonucu ayırt edici nitelik kazanmışsa bu markanın tescili birinci </a:t>
            </a:r>
            <a:r>
              <a:rPr lang="tr-TR" sz="2400" dirty="0" smtClean="0">
                <a:latin typeface="Arial" pitchFamily="34" charset="0"/>
                <a:cs typeface="Arial" pitchFamily="34" charset="0"/>
              </a:rPr>
              <a:t>fıkranın (b</a:t>
            </a:r>
            <a:r>
              <a:rPr lang="tr-TR" sz="2400" dirty="0">
                <a:latin typeface="Arial" pitchFamily="34" charset="0"/>
                <a:cs typeface="Arial" pitchFamily="34" charset="0"/>
              </a:rPr>
              <a:t>), (c) ve (d) bentlerine göre reddedilemez.</a:t>
            </a:r>
          </a:p>
        </p:txBody>
      </p:sp>
      <p:sp>
        <p:nvSpPr>
          <p:cNvPr id="4" name="3 Altbilgi Yer Tutucusu"/>
          <p:cNvSpPr>
            <a:spLocks noGrp="1"/>
          </p:cNvSpPr>
          <p:nvPr>
            <p:ph type="ftr" sz="quarter" idx="11"/>
          </p:nvPr>
        </p:nvSpPr>
        <p:spPr/>
        <p:txBody>
          <a:bodyPr/>
          <a:lstStyle/>
          <a:p>
            <a:pPr>
              <a:defRPr/>
            </a:pPr>
            <a:r>
              <a:rPr lang="tr-TR"/>
              <a:t>Prof. Dr. Feyzan H. Şehirali Çelik</a:t>
            </a:r>
          </a:p>
        </p:txBody>
      </p:sp>
      <p:sp>
        <p:nvSpPr>
          <p:cNvPr id="5" name="4 Slayt Numarası Yer Tutucusu"/>
          <p:cNvSpPr>
            <a:spLocks noGrp="1"/>
          </p:cNvSpPr>
          <p:nvPr>
            <p:ph type="sldNum" sz="quarter" idx="12"/>
          </p:nvPr>
        </p:nvSpPr>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defRPr/>
            </a:pPr>
            <a:fld id="{50A2B1FA-FF20-428C-BA9C-5C2AA609EF53}" type="slidenum">
              <a:rPr lang="tr-TR" altLang="tr-TR" sz="1000" smtClean="0"/>
              <a:pPr>
                <a:defRPr/>
              </a:pPr>
              <a:t>17</a:t>
            </a:fld>
            <a:endParaRPr lang="tr-TR" altLang="tr-TR" sz="1000" smtClean="0"/>
          </a:p>
        </p:txBody>
      </p:sp>
    </p:spTree>
    <p:extLst>
      <p:ext uri="{BB962C8B-B14F-4D97-AF65-F5344CB8AC3E}">
        <p14:creationId xmlns:p14="http://schemas.microsoft.com/office/powerpoint/2010/main" val="4269511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11560" y="332656"/>
            <a:ext cx="7543800" cy="1298575"/>
          </a:xfrm>
        </p:spPr>
        <p:txBody>
          <a:bodyPr/>
          <a:lstStyle/>
          <a:p>
            <a:pPr algn="l" eaLnBrk="1" hangingPunct="1">
              <a:defRPr/>
            </a:pPr>
            <a:r>
              <a:rPr lang="tr-TR" sz="3600" b="1" dirty="0" err="1" smtClean="0">
                <a:solidFill>
                  <a:srgbClr val="7030A0"/>
                </a:solidFill>
                <a:latin typeface="Arial" pitchFamily="34" charset="0"/>
                <a:cs typeface="Arial" pitchFamily="34" charset="0"/>
              </a:rPr>
              <a:t>Nisbi</a:t>
            </a:r>
            <a:r>
              <a:rPr lang="tr-TR" sz="3600" b="1" dirty="0" smtClean="0">
                <a:solidFill>
                  <a:srgbClr val="7030A0"/>
                </a:solidFill>
                <a:latin typeface="Arial" pitchFamily="34" charset="0"/>
                <a:cs typeface="Arial" pitchFamily="34" charset="0"/>
              </a:rPr>
              <a:t> </a:t>
            </a:r>
            <a:r>
              <a:rPr lang="tr-TR" sz="3600" b="1" dirty="0" smtClean="0">
                <a:solidFill>
                  <a:srgbClr val="7030A0"/>
                </a:solidFill>
                <a:latin typeface="Arial" pitchFamily="34" charset="0"/>
                <a:cs typeface="Arial" pitchFamily="34" charset="0"/>
              </a:rPr>
              <a:t>Ret </a:t>
            </a:r>
            <a:r>
              <a:rPr lang="tr-TR" sz="3600" b="1" dirty="0" smtClean="0">
                <a:solidFill>
                  <a:srgbClr val="7030A0"/>
                </a:solidFill>
                <a:latin typeface="Arial" pitchFamily="34" charset="0"/>
                <a:cs typeface="Arial" pitchFamily="34" charset="0"/>
              </a:rPr>
              <a:t>Nedenleri</a:t>
            </a:r>
          </a:p>
        </p:txBody>
      </p:sp>
      <p:sp>
        <p:nvSpPr>
          <p:cNvPr id="25603" name="Rectangle 3"/>
          <p:cNvSpPr>
            <a:spLocks noGrp="1" noChangeArrowheads="1"/>
          </p:cNvSpPr>
          <p:nvPr>
            <p:ph type="body" idx="1"/>
          </p:nvPr>
        </p:nvSpPr>
        <p:spPr>
          <a:xfrm>
            <a:off x="395288" y="1790700"/>
            <a:ext cx="8520112" cy="4381500"/>
          </a:xfrm>
        </p:spPr>
        <p:txBody>
          <a:bodyPr/>
          <a:lstStyle/>
          <a:p>
            <a:pPr marL="0" indent="0" eaLnBrk="1" hangingPunct="1">
              <a:buFont typeface="Wingdings" pitchFamily="2" charset="2"/>
              <a:buNone/>
              <a:defRPr/>
            </a:pPr>
            <a:r>
              <a:rPr lang="tr-TR" sz="2800" b="1" dirty="0">
                <a:effectLst/>
              </a:rPr>
              <a:t> </a:t>
            </a:r>
            <a:r>
              <a:rPr lang="tr-TR" sz="2800" b="1" dirty="0" smtClean="0">
                <a:effectLst/>
              </a:rPr>
              <a:t>  </a:t>
            </a:r>
            <a:r>
              <a:rPr lang="tr-TR" sz="2800" b="1" dirty="0" smtClean="0">
                <a:effectLst/>
                <a:latin typeface="Arial" pitchFamily="34" charset="0"/>
                <a:cs typeface="Arial" pitchFamily="34" charset="0"/>
              </a:rPr>
              <a:t>SMK m. 6.1</a:t>
            </a:r>
          </a:p>
          <a:p>
            <a:pPr>
              <a:defRPr/>
            </a:pPr>
            <a:r>
              <a:rPr lang="tr-TR" sz="2400" dirty="0">
                <a:latin typeface="Arial" pitchFamily="34" charset="0"/>
                <a:cs typeface="Arial" pitchFamily="34" charset="0"/>
              </a:rPr>
              <a:t>Tescil başvurusu yapılan bir markanın, tescil edilmiş veya önceki </a:t>
            </a:r>
            <a:r>
              <a:rPr lang="tr-TR" sz="2400" dirty="0" smtClean="0">
                <a:latin typeface="Arial" pitchFamily="34" charset="0"/>
                <a:cs typeface="Arial" pitchFamily="34" charset="0"/>
              </a:rPr>
              <a:t>tarihte başvurusu </a:t>
            </a:r>
            <a:r>
              <a:rPr lang="tr-TR" sz="2400" dirty="0">
                <a:latin typeface="Arial" pitchFamily="34" charset="0"/>
                <a:cs typeface="Arial" pitchFamily="34" charset="0"/>
              </a:rPr>
              <a:t>yapılmış marka ile aynılığı ya da benzerliği ve kapsadığı mal veya hizmetlerin </a:t>
            </a:r>
            <a:r>
              <a:rPr lang="tr-TR" sz="2400" dirty="0" smtClean="0">
                <a:latin typeface="Arial" pitchFamily="34" charset="0"/>
                <a:cs typeface="Arial" pitchFamily="34" charset="0"/>
              </a:rPr>
              <a:t>aynılığı ya </a:t>
            </a:r>
            <a:r>
              <a:rPr lang="tr-TR" sz="2400" dirty="0">
                <a:latin typeface="Arial" pitchFamily="34" charset="0"/>
                <a:cs typeface="Arial" pitchFamily="34" charset="0"/>
              </a:rPr>
              <a:t>da benzerliği nedeniyle, tescil edilmiş veya önceki tarihte başvurusu yapılmış marka ile </a:t>
            </a:r>
            <a:r>
              <a:rPr lang="tr-TR" sz="2400" dirty="0" smtClean="0">
                <a:latin typeface="Arial" pitchFamily="34" charset="0"/>
                <a:cs typeface="Arial" pitchFamily="34" charset="0"/>
              </a:rPr>
              <a:t>halk tarafından </a:t>
            </a:r>
            <a:r>
              <a:rPr lang="tr-TR" sz="2400" dirty="0">
                <a:latin typeface="Arial" pitchFamily="34" charset="0"/>
                <a:cs typeface="Arial" pitchFamily="34" charset="0"/>
              </a:rPr>
              <a:t>ilişkilendirilme ihtimali de dâhil karıştırılma ihtimali varsa itiraz üzerine </a:t>
            </a:r>
            <a:r>
              <a:rPr lang="tr-TR" sz="2400" dirty="0" smtClean="0">
                <a:latin typeface="Arial" pitchFamily="34" charset="0"/>
                <a:cs typeface="Arial" pitchFamily="34" charset="0"/>
              </a:rPr>
              <a:t>başvuru reddedilir</a:t>
            </a:r>
            <a:r>
              <a:rPr lang="tr-TR" sz="2400" dirty="0">
                <a:latin typeface="Arial" pitchFamily="34" charset="0"/>
                <a:cs typeface="Arial" pitchFamily="34" charset="0"/>
              </a:rPr>
              <a:t>.</a:t>
            </a:r>
            <a:endParaRPr lang="tr-TR" sz="2400" dirty="0" smtClean="0">
              <a:latin typeface="Arial" pitchFamily="34" charset="0"/>
              <a:cs typeface="Arial" pitchFamily="34" charset="0"/>
            </a:endParaRPr>
          </a:p>
          <a:p>
            <a:pPr eaLnBrk="1" hangingPunct="1">
              <a:buFont typeface="Wingdings" pitchFamily="2" charset="2"/>
              <a:buNone/>
              <a:defRPr/>
            </a:pPr>
            <a:r>
              <a:rPr lang="tr-TR" sz="2400" dirty="0" smtClean="0"/>
              <a:t>	</a:t>
            </a:r>
          </a:p>
        </p:txBody>
      </p:sp>
      <p:sp>
        <p:nvSpPr>
          <p:cNvPr id="6" name="5 Slayt Numarası Yer Tutucusu"/>
          <p:cNvSpPr>
            <a:spLocks noGrp="1"/>
          </p:cNvSpPr>
          <p:nvPr>
            <p:ph type="sldNum" sz="quarter" idx="12"/>
          </p:nvPr>
        </p:nvSpPr>
        <p:spPr/>
        <p:txBody>
          <a:bodyPr/>
          <a:lstStyle/>
          <a:p>
            <a:pPr>
              <a:defRPr/>
            </a:pPr>
            <a:fld id="{AC10D4BC-2AB1-40F8-9373-26A92812C430}" type="slidenum">
              <a:rPr lang="tr-TR" smtClean="0"/>
              <a:pPr>
                <a:defRPr/>
              </a:pPr>
              <a:t>18</a:t>
            </a:fld>
            <a:endParaRPr lang="tr-TR"/>
          </a:p>
        </p:txBody>
      </p:sp>
      <p:sp>
        <p:nvSpPr>
          <p:cNvPr id="5" name="4 Altbilgi Yer Tutucusu"/>
          <p:cNvSpPr>
            <a:spLocks noGrp="1"/>
          </p:cNvSpPr>
          <p:nvPr>
            <p:ph type="ftr" sz="quarter" idx="11"/>
          </p:nvPr>
        </p:nvSpPr>
        <p:spPr/>
        <p:txBody>
          <a:bodyPr/>
          <a:lstStyle/>
          <a:p>
            <a:pPr>
              <a:defRPr/>
            </a:pPr>
            <a:r>
              <a:rPr lang="tr-TR" dirty="0"/>
              <a:t>Prof. Dr. Feyzan H. </a:t>
            </a:r>
            <a:r>
              <a:rPr lang="tr-TR" dirty="0" err="1"/>
              <a:t>Şehirali</a:t>
            </a:r>
            <a:r>
              <a:rPr lang="tr-TR" dirty="0"/>
              <a:t> Çelik</a:t>
            </a:r>
          </a:p>
        </p:txBody>
      </p:sp>
    </p:spTree>
    <p:extLst>
      <p:ext uri="{BB962C8B-B14F-4D97-AF65-F5344CB8AC3E}">
        <p14:creationId xmlns:p14="http://schemas.microsoft.com/office/powerpoint/2010/main" val="1758912579"/>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4213" y="620713"/>
            <a:ext cx="7543800" cy="936625"/>
          </a:xfrm>
        </p:spPr>
        <p:txBody>
          <a:bodyPr>
            <a:normAutofit fontScale="90000"/>
          </a:bodyPr>
          <a:lstStyle/>
          <a:p>
            <a:pPr algn="l">
              <a:defRPr/>
            </a:pPr>
            <a:r>
              <a:rPr lang="tr-TR" sz="3600" b="1" dirty="0" err="1" smtClean="0">
                <a:solidFill>
                  <a:srgbClr val="7030A0"/>
                </a:solidFill>
                <a:latin typeface="Arial" pitchFamily="34" charset="0"/>
                <a:cs typeface="Arial" pitchFamily="34" charset="0"/>
              </a:rPr>
              <a:t>Nisbi</a:t>
            </a:r>
            <a:r>
              <a:rPr lang="tr-TR" sz="3600" b="1" dirty="0" smtClean="0">
                <a:solidFill>
                  <a:srgbClr val="7030A0"/>
                </a:solidFill>
                <a:latin typeface="Arial" pitchFamily="34" charset="0"/>
                <a:cs typeface="Arial" pitchFamily="34" charset="0"/>
              </a:rPr>
              <a:t> </a:t>
            </a:r>
            <a:r>
              <a:rPr lang="tr-TR" sz="3600" b="1" dirty="0" smtClean="0">
                <a:solidFill>
                  <a:srgbClr val="7030A0"/>
                </a:solidFill>
                <a:latin typeface="Arial" pitchFamily="34" charset="0"/>
                <a:cs typeface="Arial" pitchFamily="34" charset="0"/>
              </a:rPr>
              <a:t>Ret </a:t>
            </a:r>
            <a:r>
              <a:rPr lang="tr-TR" sz="3600" b="1" dirty="0" smtClean="0">
                <a:solidFill>
                  <a:srgbClr val="7030A0"/>
                </a:solidFill>
                <a:latin typeface="Arial" pitchFamily="34" charset="0"/>
                <a:cs typeface="Arial" pitchFamily="34" charset="0"/>
              </a:rPr>
              <a:t>Nedenleri </a:t>
            </a:r>
            <a:r>
              <a:rPr lang="tr-TR" sz="3600" b="0" dirty="0" smtClean="0">
                <a:solidFill>
                  <a:srgbClr val="7030A0"/>
                </a:solidFill>
                <a:latin typeface="Arial" pitchFamily="34" charset="0"/>
                <a:cs typeface="Arial" pitchFamily="34" charset="0"/>
              </a:rPr>
              <a:t/>
            </a:r>
            <a:br>
              <a:rPr lang="tr-TR" sz="3600" b="0" dirty="0" smtClean="0">
                <a:solidFill>
                  <a:srgbClr val="7030A0"/>
                </a:solidFill>
                <a:latin typeface="Arial" pitchFamily="34" charset="0"/>
                <a:cs typeface="Arial" pitchFamily="34" charset="0"/>
              </a:rPr>
            </a:br>
            <a:endParaRPr lang="tr-TR" sz="3600" b="0" dirty="0">
              <a:solidFill>
                <a:srgbClr val="7030A0"/>
              </a:solidFill>
              <a:latin typeface="Arial" pitchFamily="34" charset="0"/>
              <a:cs typeface="Arial" pitchFamily="34" charset="0"/>
            </a:endParaRPr>
          </a:p>
        </p:txBody>
      </p:sp>
      <p:sp>
        <p:nvSpPr>
          <p:cNvPr id="3" name="2 İçerik Yer Tutucusu"/>
          <p:cNvSpPr>
            <a:spLocks noGrp="1"/>
          </p:cNvSpPr>
          <p:nvPr>
            <p:ph idx="1"/>
          </p:nvPr>
        </p:nvSpPr>
        <p:spPr>
          <a:xfrm>
            <a:off x="684213" y="1484313"/>
            <a:ext cx="7639050" cy="4540250"/>
          </a:xfrm>
        </p:spPr>
        <p:txBody>
          <a:bodyPr/>
          <a:lstStyle/>
          <a:p>
            <a:pPr marL="0" indent="0">
              <a:buFont typeface="Wingdings" pitchFamily="2" charset="2"/>
              <a:buNone/>
              <a:defRPr/>
            </a:pPr>
            <a:r>
              <a:rPr lang="tr-TR" sz="2800" b="1" dirty="0" smtClean="0">
                <a:latin typeface="Arial" pitchFamily="34" charset="0"/>
                <a:cs typeface="Arial" pitchFamily="34" charset="0"/>
              </a:rPr>
              <a:t>SMK m. 6.3</a:t>
            </a:r>
            <a:endParaRPr lang="tr-TR" sz="2800" b="1" dirty="0">
              <a:latin typeface="Arial" pitchFamily="34" charset="0"/>
              <a:cs typeface="Arial" pitchFamily="34" charset="0"/>
            </a:endParaRPr>
          </a:p>
          <a:p>
            <a:pPr marL="0" indent="0">
              <a:buFont typeface="Wingdings" pitchFamily="2" charset="2"/>
              <a:buNone/>
              <a:defRPr/>
            </a:pPr>
            <a:r>
              <a:rPr lang="tr-TR" sz="2400" dirty="0" smtClean="0">
                <a:latin typeface="Arial" pitchFamily="34" charset="0"/>
                <a:cs typeface="Arial" pitchFamily="34" charset="0"/>
              </a:rPr>
              <a:t>Başvuru </a:t>
            </a:r>
            <a:r>
              <a:rPr lang="tr-TR" sz="2400" dirty="0">
                <a:latin typeface="Arial" pitchFamily="34" charset="0"/>
                <a:cs typeface="Arial" pitchFamily="34" charset="0"/>
              </a:rPr>
              <a:t>tarihinden veya varsa rüçhan tarihinden önce tescilsiz bir marka veya </a:t>
            </a:r>
            <a:r>
              <a:rPr lang="tr-TR" sz="2400" dirty="0" smtClean="0">
                <a:latin typeface="Arial" pitchFamily="34" charset="0"/>
                <a:cs typeface="Arial" pitchFamily="34" charset="0"/>
              </a:rPr>
              <a:t>ticaret sırasında </a:t>
            </a:r>
            <a:r>
              <a:rPr lang="tr-TR" sz="2400" dirty="0">
                <a:latin typeface="Arial" pitchFamily="34" charset="0"/>
                <a:cs typeface="Arial" pitchFamily="34" charset="0"/>
              </a:rPr>
              <a:t>kullanılan bir başka işaret için hak elde edilmişse, bu işaret sahibinin itirazı </a:t>
            </a:r>
            <a:r>
              <a:rPr lang="tr-TR" sz="2400" dirty="0" smtClean="0">
                <a:latin typeface="Arial" pitchFamily="34" charset="0"/>
                <a:cs typeface="Arial" pitchFamily="34" charset="0"/>
              </a:rPr>
              <a:t>üzerine, marka </a:t>
            </a:r>
            <a:r>
              <a:rPr lang="tr-TR" sz="2400" dirty="0">
                <a:latin typeface="Arial" pitchFamily="34" charset="0"/>
                <a:cs typeface="Arial" pitchFamily="34" charset="0"/>
              </a:rPr>
              <a:t>başvurusu reddedilir.</a:t>
            </a:r>
            <a:endParaRPr lang="tr-TR" sz="2400" b="1" dirty="0">
              <a:latin typeface="Arial" pitchFamily="34" charset="0"/>
              <a:cs typeface="Arial" pitchFamily="34" charset="0"/>
            </a:endParaRPr>
          </a:p>
        </p:txBody>
      </p:sp>
      <p:sp>
        <p:nvSpPr>
          <p:cNvPr id="4" name="3 Altbilgi Yer Tutucusu"/>
          <p:cNvSpPr>
            <a:spLocks noGrp="1"/>
          </p:cNvSpPr>
          <p:nvPr>
            <p:ph type="ftr" sz="quarter" idx="11"/>
          </p:nvPr>
        </p:nvSpPr>
        <p:spPr/>
        <p:txBody>
          <a:bodyPr/>
          <a:lstStyle/>
          <a:p>
            <a:pPr>
              <a:defRPr/>
            </a:pPr>
            <a:r>
              <a:rPr lang="tr-TR"/>
              <a:t>Prof. Dr. Feyzan H. Şehirali Çelik</a:t>
            </a:r>
          </a:p>
        </p:txBody>
      </p:sp>
      <p:sp>
        <p:nvSpPr>
          <p:cNvPr id="5" name="4 Slayt Numarası Yer Tutucusu"/>
          <p:cNvSpPr>
            <a:spLocks noGrp="1"/>
          </p:cNvSpPr>
          <p:nvPr>
            <p:ph type="sldNum" sz="quarter" idx="12"/>
          </p:nvPr>
        </p:nvSpPr>
        <p:spPr/>
        <p:txBody>
          <a:bodyPr/>
          <a:lstStyle/>
          <a:p>
            <a:pPr>
              <a:defRPr/>
            </a:pPr>
            <a:fld id="{EEC650D1-1CFA-44F3-95F4-B295FAA64053}" type="slidenum">
              <a:rPr lang="tr-TR" smtClean="0"/>
              <a:pPr>
                <a:defRPr/>
              </a:pPr>
              <a:t>19</a:t>
            </a:fld>
            <a:endParaRPr lang="tr-TR"/>
          </a:p>
        </p:txBody>
      </p:sp>
    </p:spTree>
    <p:extLst>
      <p:ext uri="{BB962C8B-B14F-4D97-AF65-F5344CB8AC3E}">
        <p14:creationId xmlns:p14="http://schemas.microsoft.com/office/powerpoint/2010/main" val="2893530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p>
            <a:fld id="{A23F11CC-4931-415B-B1EC-E29F5C1AC1D7}" type="slidenum">
              <a:rPr lang="tr-TR"/>
              <a:pPr/>
              <a:t>2</a:t>
            </a:fld>
            <a:endParaRPr lang="tr-TR"/>
          </a:p>
        </p:txBody>
      </p:sp>
      <p:sp>
        <p:nvSpPr>
          <p:cNvPr id="4098" name="Rectangle 2"/>
          <p:cNvSpPr>
            <a:spLocks noGrp="1" noChangeArrowheads="1"/>
          </p:cNvSpPr>
          <p:nvPr>
            <p:ph type="title"/>
          </p:nvPr>
        </p:nvSpPr>
        <p:spPr>
          <a:xfrm>
            <a:off x="827584" y="332656"/>
            <a:ext cx="7543800" cy="1241425"/>
          </a:xfrm>
        </p:spPr>
        <p:txBody>
          <a:bodyPr/>
          <a:lstStyle/>
          <a:p>
            <a:r>
              <a:rPr lang="tr-TR" sz="3600" b="1" dirty="0">
                <a:solidFill>
                  <a:srgbClr val="7030A0"/>
                </a:solidFill>
                <a:latin typeface="Arial" pitchFamily="34" charset="0"/>
                <a:cs typeface="Arial" pitchFamily="34" charset="0"/>
              </a:rPr>
              <a:t>Marka</a:t>
            </a:r>
          </a:p>
        </p:txBody>
      </p:sp>
      <p:sp>
        <p:nvSpPr>
          <p:cNvPr id="4099" name="Rectangle 3"/>
          <p:cNvSpPr>
            <a:spLocks noGrp="1" noChangeArrowheads="1"/>
          </p:cNvSpPr>
          <p:nvPr>
            <p:ph type="body" idx="1"/>
          </p:nvPr>
        </p:nvSpPr>
        <p:spPr>
          <a:xfrm>
            <a:off x="785786" y="1571612"/>
            <a:ext cx="7615265" cy="4016375"/>
          </a:xfrm>
        </p:spPr>
        <p:txBody>
          <a:bodyPr/>
          <a:lstStyle/>
          <a:p>
            <a:pPr>
              <a:buFont typeface="Wingdings" pitchFamily="2" charset="2"/>
              <a:buNone/>
            </a:pPr>
            <a:r>
              <a:rPr lang="tr-TR" sz="2400" b="1" i="1" u="sng" dirty="0">
                <a:latin typeface="Arial" pitchFamily="34" charset="0"/>
                <a:cs typeface="Arial" pitchFamily="34" charset="0"/>
              </a:rPr>
              <a:t>Tanım</a:t>
            </a:r>
            <a:endParaRPr lang="tr-TR" sz="2400" b="1" dirty="0">
              <a:latin typeface="Arial" pitchFamily="34" charset="0"/>
              <a:cs typeface="Arial" pitchFamily="34" charset="0"/>
            </a:endParaRPr>
          </a:p>
          <a:p>
            <a:pPr>
              <a:buFont typeface="Wingdings" pitchFamily="2" charset="2"/>
              <a:buNone/>
            </a:pPr>
            <a:r>
              <a:rPr lang="tr-TR" sz="2800" dirty="0">
                <a:latin typeface="Arial" pitchFamily="34" charset="0"/>
                <a:cs typeface="Arial" pitchFamily="34" charset="0"/>
              </a:rPr>
              <a:t>İşletmelerin mal ve hizmetlerini diğer </a:t>
            </a:r>
            <a:endParaRPr lang="tr-TR" sz="2800" dirty="0" smtClean="0">
              <a:latin typeface="Arial" pitchFamily="34" charset="0"/>
              <a:cs typeface="Arial" pitchFamily="34" charset="0"/>
            </a:endParaRPr>
          </a:p>
          <a:p>
            <a:pPr>
              <a:buFont typeface="Wingdings" pitchFamily="2" charset="2"/>
              <a:buNone/>
            </a:pPr>
            <a:r>
              <a:rPr lang="tr-TR" sz="2800" dirty="0" smtClean="0">
                <a:latin typeface="Arial" pitchFamily="34" charset="0"/>
                <a:cs typeface="Arial" pitchFamily="34" charset="0"/>
              </a:rPr>
              <a:t>İşletmelerin</a:t>
            </a:r>
            <a:r>
              <a:rPr lang="tr-TR" sz="2800" dirty="0" smtClean="0">
                <a:latin typeface="Arial" pitchFamily="34" charset="0"/>
                <a:cs typeface="Arial" pitchFamily="34" charset="0"/>
              </a:rPr>
              <a:t> </a:t>
            </a:r>
            <a:r>
              <a:rPr lang="tr-TR" sz="2800" dirty="0" smtClean="0">
                <a:latin typeface="Arial" pitchFamily="34" charset="0"/>
                <a:cs typeface="Arial" pitchFamily="34" charset="0"/>
              </a:rPr>
              <a:t>mal </a:t>
            </a:r>
            <a:r>
              <a:rPr lang="tr-TR" sz="2800" dirty="0">
                <a:latin typeface="Arial" pitchFamily="34" charset="0"/>
                <a:cs typeface="Arial" pitchFamily="34" charset="0"/>
              </a:rPr>
              <a:t>ve hizmetlerinden </a:t>
            </a:r>
            <a:r>
              <a:rPr lang="tr-TR" sz="2800" i="1" u="sng" dirty="0">
                <a:latin typeface="Arial" pitchFamily="34" charset="0"/>
                <a:cs typeface="Arial" pitchFamily="34" charset="0"/>
              </a:rPr>
              <a:t>ayırt etmek</a:t>
            </a:r>
            <a:r>
              <a:rPr lang="tr-TR" sz="2800" dirty="0">
                <a:latin typeface="Arial" pitchFamily="34" charset="0"/>
                <a:cs typeface="Arial" pitchFamily="34" charset="0"/>
              </a:rPr>
              <a:t> </a:t>
            </a:r>
            <a:endParaRPr lang="tr-TR" sz="2800" dirty="0" smtClean="0">
              <a:latin typeface="Arial" pitchFamily="34" charset="0"/>
              <a:cs typeface="Arial" pitchFamily="34" charset="0"/>
            </a:endParaRPr>
          </a:p>
          <a:p>
            <a:pPr>
              <a:buFont typeface="Wingdings" pitchFamily="2" charset="2"/>
              <a:buNone/>
            </a:pPr>
            <a:r>
              <a:rPr lang="tr-TR" sz="2800" dirty="0" smtClean="0">
                <a:latin typeface="Arial" pitchFamily="34" charset="0"/>
                <a:cs typeface="Arial" pitchFamily="34" charset="0"/>
              </a:rPr>
              <a:t>amacıyla kullanılan </a:t>
            </a:r>
            <a:r>
              <a:rPr lang="tr-TR" sz="2800" dirty="0">
                <a:latin typeface="Arial" pitchFamily="34" charset="0"/>
                <a:cs typeface="Arial" pitchFamily="34" charset="0"/>
              </a:rPr>
              <a:t>işaretler.</a:t>
            </a:r>
          </a:p>
          <a:p>
            <a:pPr>
              <a:buFont typeface="Wingdings" pitchFamily="2" charset="2"/>
              <a:buNone/>
            </a:pPr>
            <a:endParaRPr lang="tr-TR" sz="2400" dirty="0"/>
          </a:p>
          <a:p>
            <a:pPr>
              <a:buFont typeface="Wingdings" pitchFamily="2" charset="2"/>
              <a:buNone/>
            </a:pPr>
            <a:endParaRPr lang="tr-TR" sz="2400"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3" y="304800"/>
            <a:ext cx="7926387" cy="1431925"/>
          </a:xfrm>
        </p:spPr>
        <p:txBody>
          <a:bodyPr/>
          <a:lstStyle/>
          <a:p>
            <a:pPr algn="l">
              <a:defRPr/>
            </a:pPr>
            <a:r>
              <a:rPr lang="tr-TR" sz="3600" b="1" dirty="0" err="1" smtClean="0">
                <a:solidFill>
                  <a:srgbClr val="7030A0"/>
                </a:solidFill>
                <a:latin typeface="Arial" pitchFamily="34" charset="0"/>
                <a:cs typeface="Arial" pitchFamily="34" charset="0"/>
              </a:rPr>
              <a:t>Nisbi</a:t>
            </a:r>
            <a:r>
              <a:rPr lang="tr-TR" sz="3600" b="1" dirty="0" smtClean="0">
                <a:solidFill>
                  <a:srgbClr val="7030A0"/>
                </a:solidFill>
                <a:latin typeface="Arial" pitchFamily="34" charset="0"/>
                <a:cs typeface="Arial" pitchFamily="34" charset="0"/>
              </a:rPr>
              <a:t> </a:t>
            </a:r>
            <a:r>
              <a:rPr lang="tr-TR" sz="3600" b="1" dirty="0" smtClean="0">
                <a:solidFill>
                  <a:srgbClr val="7030A0"/>
                </a:solidFill>
                <a:latin typeface="Arial" pitchFamily="34" charset="0"/>
                <a:cs typeface="Arial" pitchFamily="34" charset="0"/>
              </a:rPr>
              <a:t>Ret </a:t>
            </a:r>
            <a:r>
              <a:rPr lang="tr-TR" sz="3600" b="1" dirty="0" smtClean="0">
                <a:solidFill>
                  <a:srgbClr val="7030A0"/>
                </a:solidFill>
                <a:latin typeface="Arial" pitchFamily="34" charset="0"/>
                <a:cs typeface="Arial" pitchFamily="34" charset="0"/>
              </a:rPr>
              <a:t>Nedenleri</a:t>
            </a:r>
            <a:endParaRPr lang="tr-TR" sz="3600" b="1" dirty="0">
              <a:solidFill>
                <a:srgbClr val="7030A0"/>
              </a:solidFill>
              <a:effectLst/>
              <a:latin typeface="Arial" pitchFamily="34" charset="0"/>
              <a:cs typeface="Arial" pitchFamily="34" charset="0"/>
            </a:endParaRPr>
          </a:p>
        </p:txBody>
      </p:sp>
      <p:sp>
        <p:nvSpPr>
          <p:cNvPr id="3" name="İçerik Yer Tutucusu 2"/>
          <p:cNvSpPr>
            <a:spLocks noGrp="1"/>
          </p:cNvSpPr>
          <p:nvPr>
            <p:ph idx="1"/>
          </p:nvPr>
        </p:nvSpPr>
        <p:spPr>
          <a:xfrm>
            <a:off x="684213" y="1844675"/>
            <a:ext cx="7854950" cy="4114800"/>
          </a:xfrm>
        </p:spPr>
        <p:txBody>
          <a:bodyPr/>
          <a:lstStyle/>
          <a:p>
            <a:pPr marL="0" indent="0">
              <a:buFont typeface="Wingdings" pitchFamily="2" charset="2"/>
              <a:buNone/>
              <a:defRPr/>
            </a:pPr>
            <a:r>
              <a:rPr lang="tr-TR" b="1" dirty="0" smtClean="0">
                <a:effectLst/>
                <a:latin typeface="Arial" pitchFamily="34" charset="0"/>
                <a:cs typeface="Arial" pitchFamily="34" charset="0"/>
              </a:rPr>
              <a:t>SMK m. 6.4</a:t>
            </a:r>
          </a:p>
          <a:p>
            <a:pPr marL="0" indent="0">
              <a:buFont typeface="Wingdings" pitchFamily="2" charset="2"/>
              <a:buNone/>
              <a:defRPr/>
            </a:pPr>
            <a:r>
              <a:rPr lang="tr-TR" sz="2800" dirty="0" smtClean="0">
                <a:latin typeface="Arial" pitchFamily="34" charset="0"/>
                <a:cs typeface="Arial" pitchFamily="34" charset="0"/>
              </a:rPr>
              <a:t>Paris </a:t>
            </a:r>
            <a:r>
              <a:rPr lang="tr-TR" sz="2800" dirty="0">
                <a:latin typeface="Arial" pitchFamily="34" charset="0"/>
                <a:cs typeface="Arial" pitchFamily="34" charset="0"/>
              </a:rPr>
              <a:t>Sözleşmesinin 1 inci mükerrer 6 </a:t>
            </a:r>
            <a:r>
              <a:rPr lang="tr-TR" sz="2800" dirty="0" err="1">
                <a:latin typeface="Arial" pitchFamily="34" charset="0"/>
                <a:cs typeface="Arial" pitchFamily="34" charset="0"/>
              </a:rPr>
              <a:t>ncı</a:t>
            </a:r>
            <a:r>
              <a:rPr lang="tr-TR" sz="2800" dirty="0">
                <a:latin typeface="Arial" pitchFamily="34" charset="0"/>
                <a:cs typeface="Arial" pitchFamily="34" charset="0"/>
              </a:rPr>
              <a:t> maddesi bağlamındaki tanınmış markalar </a:t>
            </a:r>
            <a:r>
              <a:rPr lang="tr-TR" sz="2800" dirty="0" smtClean="0">
                <a:latin typeface="Arial" pitchFamily="34" charset="0"/>
                <a:cs typeface="Arial" pitchFamily="34" charset="0"/>
              </a:rPr>
              <a:t>ile aynı </a:t>
            </a:r>
            <a:r>
              <a:rPr lang="tr-TR" sz="2800" dirty="0">
                <a:latin typeface="Arial" pitchFamily="34" charset="0"/>
                <a:cs typeface="Arial" pitchFamily="34" charset="0"/>
              </a:rPr>
              <a:t>veya benzer nitelikteki marka başvuruları, aynı veya benzer mal veya hizmetler </a:t>
            </a:r>
            <a:r>
              <a:rPr lang="tr-TR" sz="2800" dirty="0" smtClean="0">
                <a:latin typeface="Arial" pitchFamily="34" charset="0"/>
                <a:cs typeface="Arial" pitchFamily="34" charset="0"/>
              </a:rPr>
              <a:t>bakımından itiraz </a:t>
            </a:r>
            <a:r>
              <a:rPr lang="tr-TR" sz="2800" dirty="0">
                <a:latin typeface="Arial" pitchFamily="34" charset="0"/>
                <a:cs typeface="Arial" pitchFamily="34" charset="0"/>
              </a:rPr>
              <a:t>üzerine reddedilir.</a:t>
            </a:r>
            <a:endParaRPr lang="tr-TR" sz="2800" dirty="0">
              <a:effectLst/>
              <a:latin typeface="Arial" pitchFamily="34" charset="0"/>
              <a:cs typeface="Arial" pitchFamily="34" charset="0"/>
            </a:endParaRPr>
          </a:p>
        </p:txBody>
      </p:sp>
      <p:sp>
        <p:nvSpPr>
          <p:cNvPr id="4" name="Altbilgi Yer Tutucusu 3"/>
          <p:cNvSpPr>
            <a:spLocks noGrp="1"/>
          </p:cNvSpPr>
          <p:nvPr>
            <p:ph type="ftr" sz="quarter" idx="11"/>
          </p:nvPr>
        </p:nvSpPr>
        <p:spPr/>
        <p:txBody>
          <a:bodyPr/>
          <a:lstStyle/>
          <a:p>
            <a:pPr>
              <a:defRPr/>
            </a:pPr>
            <a:r>
              <a:rPr lang="tr-TR" smtClean="0"/>
              <a:t>Prof. Dr. Feyzan H. Şehirali Çelik</a:t>
            </a:r>
            <a:endParaRPr lang="tr-TR"/>
          </a:p>
        </p:txBody>
      </p:sp>
      <p:sp>
        <p:nvSpPr>
          <p:cNvPr id="5" name="Slayt Numarası Yer Tutucusu 4"/>
          <p:cNvSpPr>
            <a:spLocks noGrp="1"/>
          </p:cNvSpPr>
          <p:nvPr>
            <p:ph type="sldNum" sz="quarter" idx="12"/>
          </p:nvPr>
        </p:nvSpPr>
        <p:spPr/>
        <p:txBody>
          <a:bodyPr/>
          <a:lstStyle/>
          <a:p>
            <a:pPr>
              <a:defRPr/>
            </a:pPr>
            <a:fld id="{8828C030-CE75-4482-AD28-2E8BD229DD2A}" type="slidenum">
              <a:rPr lang="tr-TR" smtClean="0"/>
              <a:pPr>
                <a:defRPr/>
              </a:pPr>
              <a:t>20</a:t>
            </a:fld>
            <a:endParaRPr lang="tr-TR"/>
          </a:p>
        </p:txBody>
      </p:sp>
    </p:spTree>
    <p:extLst>
      <p:ext uri="{BB962C8B-B14F-4D97-AF65-F5344CB8AC3E}">
        <p14:creationId xmlns:p14="http://schemas.microsoft.com/office/powerpoint/2010/main" val="329291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188" y="304800"/>
            <a:ext cx="7999412" cy="1431925"/>
          </a:xfrm>
        </p:spPr>
        <p:txBody>
          <a:bodyPr/>
          <a:lstStyle/>
          <a:p>
            <a:pPr algn="l">
              <a:defRPr/>
            </a:pPr>
            <a:r>
              <a:rPr lang="tr-TR" sz="3600" b="1" dirty="0" err="1" smtClean="0">
                <a:solidFill>
                  <a:srgbClr val="7030A0"/>
                </a:solidFill>
                <a:latin typeface="Arial" pitchFamily="34" charset="0"/>
                <a:cs typeface="Arial" pitchFamily="34" charset="0"/>
              </a:rPr>
              <a:t>Nisbi</a:t>
            </a:r>
            <a:r>
              <a:rPr lang="tr-TR" sz="3600" b="1" dirty="0" smtClean="0">
                <a:solidFill>
                  <a:srgbClr val="7030A0"/>
                </a:solidFill>
                <a:latin typeface="Arial" pitchFamily="34" charset="0"/>
                <a:cs typeface="Arial" pitchFamily="34" charset="0"/>
              </a:rPr>
              <a:t> </a:t>
            </a:r>
            <a:r>
              <a:rPr lang="tr-TR" sz="3600" b="1" dirty="0" smtClean="0">
                <a:solidFill>
                  <a:srgbClr val="7030A0"/>
                </a:solidFill>
                <a:latin typeface="Arial" pitchFamily="34" charset="0"/>
                <a:cs typeface="Arial" pitchFamily="34" charset="0"/>
              </a:rPr>
              <a:t>Ret </a:t>
            </a:r>
            <a:r>
              <a:rPr lang="tr-TR" sz="3600" b="1" dirty="0" smtClean="0">
                <a:solidFill>
                  <a:srgbClr val="7030A0"/>
                </a:solidFill>
                <a:latin typeface="Arial" pitchFamily="34" charset="0"/>
                <a:cs typeface="Arial" pitchFamily="34" charset="0"/>
              </a:rPr>
              <a:t>Nedenleri</a:t>
            </a:r>
            <a:endParaRPr lang="tr-TR" sz="3600" b="1" dirty="0">
              <a:solidFill>
                <a:srgbClr val="7030A0"/>
              </a:solidFill>
              <a:latin typeface="Arial" pitchFamily="34" charset="0"/>
              <a:cs typeface="Arial" pitchFamily="34" charset="0"/>
            </a:endParaRPr>
          </a:p>
        </p:txBody>
      </p:sp>
      <p:sp>
        <p:nvSpPr>
          <p:cNvPr id="3" name="İçerik Yer Tutucusu 2"/>
          <p:cNvSpPr>
            <a:spLocks noGrp="1"/>
          </p:cNvSpPr>
          <p:nvPr>
            <p:ph idx="1"/>
          </p:nvPr>
        </p:nvSpPr>
        <p:spPr>
          <a:xfrm>
            <a:off x="539750" y="1700213"/>
            <a:ext cx="8215313" cy="4114800"/>
          </a:xfrm>
        </p:spPr>
        <p:txBody>
          <a:bodyPr>
            <a:normAutofit lnSpcReduction="10000"/>
          </a:bodyPr>
          <a:lstStyle/>
          <a:p>
            <a:pPr marL="0" indent="0">
              <a:buFont typeface="Wingdings" pitchFamily="2" charset="2"/>
              <a:buNone/>
              <a:defRPr/>
            </a:pPr>
            <a:r>
              <a:rPr lang="tr-TR" sz="2800" b="1" dirty="0" smtClean="0">
                <a:latin typeface="Arial" pitchFamily="34" charset="0"/>
                <a:cs typeface="Arial" pitchFamily="34" charset="0"/>
              </a:rPr>
              <a:t>SMK m. 6.5</a:t>
            </a:r>
          </a:p>
          <a:p>
            <a:pPr>
              <a:defRPr/>
            </a:pPr>
            <a:r>
              <a:rPr lang="tr-TR" sz="2400" dirty="0" smtClean="0">
                <a:latin typeface="Arial" pitchFamily="34" charset="0"/>
                <a:cs typeface="Arial" pitchFamily="34" charset="0"/>
              </a:rPr>
              <a:t>Tescil </a:t>
            </a:r>
            <a:r>
              <a:rPr lang="tr-TR" sz="2400" dirty="0">
                <a:latin typeface="Arial" pitchFamily="34" charset="0"/>
                <a:cs typeface="Arial" pitchFamily="34" charset="0"/>
              </a:rPr>
              <a:t>edilmiş veya tescil başvurusu daha önceki tarihte yapılmış bir </a:t>
            </a:r>
            <a:r>
              <a:rPr lang="tr-TR" sz="2400" dirty="0" smtClean="0">
                <a:latin typeface="Arial" pitchFamily="34" charset="0"/>
                <a:cs typeface="Arial" pitchFamily="34" charset="0"/>
              </a:rPr>
              <a:t>markanın, Türkiye’de </a:t>
            </a:r>
            <a:r>
              <a:rPr lang="tr-TR" sz="2400" dirty="0">
                <a:latin typeface="Arial" pitchFamily="34" charset="0"/>
                <a:cs typeface="Arial" pitchFamily="34" charset="0"/>
              </a:rPr>
              <a:t>ulaştığı </a:t>
            </a:r>
            <a:r>
              <a:rPr lang="tr-TR" sz="2400" b="1" dirty="0">
                <a:latin typeface="Arial" pitchFamily="34" charset="0"/>
                <a:cs typeface="Arial" pitchFamily="34" charset="0"/>
              </a:rPr>
              <a:t>tanınmışlık düzeyi </a:t>
            </a:r>
            <a:r>
              <a:rPr lang="tr-TR" sz="2400" dirty="0">
                <a:latin typeface="Arial" pitchFamily="34" charset="0"/>
                <a:cs typeface="Arial" pitchFamily="34" charset="0"/>
              </a:rPr>
              <a:t>nedeniyle </a:t>
            </a:r>
            <a:r>
              <a:rPr lang="tr-TR" sz="2400" b="1" dirty="0">
                <a:latin typeface="Arial" pitchFamily="34" charset="0"/>
                <a:cs typeface="Arial" pitchFamily="34" charset="0"/>
              </a:rPr>
              <a:t>haksız bir yararın </a:t>
            </a:r>
            <a:r>
              <a:rPr lang="tr-TR" sz="2400" dirty="0">
                <a:latin typeface="Arial" pitchFamily="34" charset="0"/>
                <a:cs typeface="Arial" pitchFamily="34" charset="0"/>
              </a:rPr>
              <a:t>sağlanabileceği, </a:t>
            </a:r>
            <a:r>
              <a:rPr lang="tr-TR" sz="2400" b="1" dirty="0" smtClean="0">
                <a:latin typeface="Arial" pitchFamily="34" charset="0"/>
                <a:cs typeface="Arial" pitchFamily="34" charset="0"/>
              </a:rPr>
              <a:t>markanın itibarının </a:t>
            </a:r>
            <a:r>
              <a:rPr lang="tr-TR" sz="2400" b="1" dirty="0">
                <a:latin typeface="Arial" pitchFamily="34" charset="0"/>
                <a:cs typeface="Arial" pitchFamily="34" charset="0"/>
              </a:rPr>
              <a:t>zarar görebileceği </a:t>
            </a:r>
            <a:r>
              <a:rPr lang="tr-TR" sz="2400" dirty="0">
                <a:latin typeface="Arial" pitchFamily="34" charset="0"/>
                <a:cs typeface="Arial" pitchFamily="34" charset="0"/>
              </a:rPr>
              <a:t>veya </a:t>
            </a:r>
            <a:r>
              <a:rPr lang="tr-TR" sz="2400" b="1" dirty="0">
                <a:latin typeface="Arial" pitchFamily="34" charset="0"/>
                <a:cs typeface="Arial" pitchFamily="34" charset="0"/>
              </a:rPr>
              <a:t>ayırt edici karakterinin zedelenebileceği</a:t>
            </a:r>
            <a:r>
              <a:rPr lang="tr-TR" sz="2400" dirty="0">
                <a:latin typeface="Arial" pitchFamily="34" charset="0"/>
                <a:cs typeface="Arial" pitchFamily="34" charset="0"/>
              </a:rPr>
              <a:t> hâllerde, aynı ya </a:t>
            </a:r>
            <a:r>
              <a:rPr lang="tr-TR" sz="2400" dirty="0" smtClean="0">
                <a:latin typeface="Arial" pitchFamily="34" charset="0"/>
                <a:cs typeface="Arial" pitchFamily="34" charset="0"/>
              </a:rPr>
              <a:t>da benzer </a:t>
            </a:r>
            <a:r>
              <a:rPr lang="tr-TR" sz="2400" dirty="0">
                <a:latin typeface="Arial" pitchFamily="34" charset="0"/>
                <a:cs typeface="Arial" pitchFamily="34" charset="0"/>
              </a:rPr>
              <a:t>markanın tescil başvurusu, haklı bir sebebe dayanma hâli saklı kalmak </a:t>
            </a:r>
            <a:r>
              <a:rPr lang="tr-TR" sz="2400" dirty="0" smtClean="0">
                <a:latin typeface="Arial" pitchFamily="34" charset="0"/>
                <a:cs typeface="Arial" pitchFamily="34" charset="0"/>
              </a:rPr>
              <a:t>kaydıyla, </a:t>
            </a:r>
            <a:r>
              <a:rPr lang="tr-TR" sz="2400" b="1" dirty="0" smtClean="0">
                <a:latin typeface="Arial" pitchFamily="34" charset="0"/>
                <a:cs typeface="Arial" pitchFamily="34" charset="0"/>
              </a:rPr>
              <a:t>başvurunun </a:t>
            </a:r>
            <a:r>
              <a:rPr lang="tr-TR" sz="2400" b="1" dirty="0">
                <a:latin typeface="Arial" pitchFamily="34" charset="0"/>
                <a:cs typeface="Arial" pitchFamily="34" charset="0"/>
              </a:rPr>
              <a:t>aynı, benzer veya farklı mal veya hizmetlerde</a:t>
            </a:r>
            <a:r>
              <a:rPr lang="tr-TR" sz="2400" dirty="0">
                <a:latin typeface="Arial" pitchFamily="34" charset="0"/>
                <a:cs typeface="Arial" pitchFamily="34" charset="0"/>
              </a:rPr>
              <a:t> yapılmış olmasına </a:t>
            </a:r>
            <a:r>
              <a:rPr lang="tr-TR" sz="2400" dirty="0" smtClean="0">
                <a:latin typeface="Arial" pitchFamily="34" charset="0"/>
                <a:cs typeface="Arial" pitchFamily="34" charset="0"/>
              </a:rPr>
              <a:t>bakılmaksızın önceki </a:t>
            </a:r>
            <a:r>
              <a:rPr lang="tr-TR" sz="2400" dirty="0">
                <a:latin typeface="Arial" pitchFamily="34" charset="0"/>
                <a:cs typeface="Arial" pitchFamily="34" charset="0"/>
              </a:rPr>
              <a:t>tarihli marka sahibinin itirazı üzerine reddedilir.</a:t>
            </a:r>
            <a:endParaRPr lang="tr-TR" sz="2400" dirty="0">
              <a:effectLst/>
              <a:latin typeface="Arial" pitchFamily="34" charset="0"/>
              <a:cs typeface="Arial" pitchFamily="34" charset="0"/>
            </a:endParaRPr>
          </a:p>
        </p:txBody>
      </p:sp>
      <p:sp>
        <p:nvSpPr>
          <p:cNvPr id="4" name="Altbilgi Yer Tutucusu 3"/>
          <p:cNvSpPr>
            <a:spLocks noGrp="1"/>
          </p:cNvSpPr>
          <p:nvPr>
            <p:ph type="ftr" sz="quarter" idx="11"/>
          </p:nvPr>
        </p:nvSpPr>
        <p:spPr/>
        <p:txBody>
          <a:bodyPr/>
          <a:lstStyle/>
          <a:p>
            <a:pPr>
              <a:defRPr/>
            </a:pPr>
            <a:r>
              <a:rPr lang="tr-TR" smtClean="0"/>
              <a:t>Prof. Dr. Feyzan H. Şehirali Çelik</a:t>
            </a:r>
            <a:endParaRPr lang="tr-TR"/>
          </a:p>
        </p:txBody>
      </p:sp>
      <p:sp>
        <p:nvSpPr>
          <p:cNvPr id="5" name="Slayt Numarası Yer Tutucusu 4"/>
          <p:cNvSpPr>
            <a:spLocks noGrp="1"/>
          </p:cNvSpPr>
          <p:nvPr>
            <p:ph type="sldNum" sz="quarter" idx="12"/>
          </p:nvPr>
        </p:nvSpPr>
        <p:spPr/>
        <p:txBody>
          <a:bodyPr/>
          <a:lstStyle/>
          <a:p>
            <a:pPr>
              <a:defRPr/>
            </a:pPr>
            <a:fld id="{D9E2A7B1-4B09-43F2-A9DA-D2DEEF6740AA}" type="slidenum">
              <a:rPr lang="tr-TR" smtClean="0"/>
              <a:pPr>
                <a:defRPr/>
              </a:pPr>
              <a:t>21</a:t>
            </a:fld>
            <a:endParaRPr lang="tr-TR"/>
          </a:p>
        </p:txBody>
      </p:sp>
    </p:spTree>
    <p:extLst>
      <p:ext uri="{BB962C8B-B14F-4D97-AF65-F5344CB8AC3E}">
        <p14:creationId xmlns:p14="http://schemas.microsoft.com/office/powerpoint/2010/main" val="17830075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11188" y="333375"/>
            <a:ext cx="7543800" cy="1431925"/>
          </a:xfrm>
        </p:spPr>
        <p:txBody>
          <a:bodyPr/>
          <a:lstStyle/>
          <a:p>
            <a:pPr algn="l" eaLnBrk="1" hangingPunct="1">
              <a:defRPr/>
            </a:pPr>
            <a:r>
              <a:rPr lang="tr-TR" sz="3600" b="1" dirty="0" err="1" smtClean="0">
                <a:solidFill>
                  <a:srgbClr val="7030A0"/>
                </a:solidFill>
                <a:latin typeface="Arial" pitchFamily="34" charset="0"/>
                <a:cs typeface="Arial" pitchFamily="34" charset="0"/>
              </a:rPr>
              <a:t>Nisbi</a:t>
            </a:r>
            <a:r>
              <a:rPr lang="tr-TR" sz="3600" b="1" dirty="0" smtClean="0">
                <a:solidFill>
                  <a:srgbClr val="7030A0"/>
                </a:solidFill>
                <a:latin typeface="Arial" pitchFamily="34" charset="0"/>
                <a:cs typeface="Arial" pitchFamily="34" charset="0"/>
              </a:rPr>
              <a:t> </a:t>
            </a:r>
            <a:r>
              <a:rPr lang="tr-TR" sz="3600" b="1" dirty="0" smtClean="0">
                <a:solidFill>
                  <a:srgbClr val="7030A0"/>
                </a:solidFill>
                <a:latin typeface="Arial" pitchFamily="34" charset="0"/>
                <a:cs typeface="Arial" pitchFamily="34" charset="0"/>
              </a:rPr>
              <a:t>Ret </a:t>
            </a:r>
            <a:r>
              <a:rPr lang="tr-TR" sz="3600" b="1" dirty="0" smtClean="0">
                <a:solidFill>
                  <a:srgbClr val="7030A0"/>
                </a:solidFill>
                <a:latin typeface="Arial" pitchFamily="34" charset="0"/>
                <a:cs typeface="Arial" pitchFamily="34" charset="0"/>
              </a:rPr>
              <a:t>Nedenleri</a:t>
            </a:r>
          </a:p>
        </p:txBody>
      </p:sp>
      <p:sp>
        <p:nvSpPr>
          <p:cNvPr id="29699" name="Rectangle 3"/>
          <p:cNvSpPr>
            <a:spLocks noGrp="1" noChangeArrowheads="1"/>
          </p:cNvSpPr>
          <p:nvPr>
            <p:ph type="body" idx="1"/>
          </p:nvPr>
        </p:nvSpPr>
        <p:spPr>
          <a:xfrm>
            <a:off x="539750" y="1790700"/>
            <a:ext cx="8375650" cy="4381500"/>
          </a:xfrm>
        </p:spPr>
        <p:txBody>
          <a:bodyPr/>
          <a:lstStyle/>
          <a:p>
            <a:pPr marL="0" indent="0">
              <a:buFont typeface="Wingdings" pitchFamily="2" charset="2"/>
              <a:buNone/>
              <a:defRPr/>
            </a:pPr>
            <a:r>
              <a:rPr lang="tr-TR" sz="2800" b="1" dirty="0" smtClean="0">
                <a:latin typeface="Arial" pitchFamily="34" charset="0"/>
                <a:cs typeface="Arial" pitchFamily="34" charset="0"/>
              </a:rPr>
              <a:t>SMK m. 6.6</a:t>
            </a:r>
          </a:p>
          <a:p>
            <a:pPr marL="0" indent="0">
              <a:buFont typeface="Wingdings" pitchFamily="2" charset="2"/>
              <a:buNone/>
              <a:defRPr/>
            </a:pPr>
            <a:r>
              <a:rPr lang="tr-TR" sz="2400" dirty="0" smtClean="0">
                <a:latin typeface="Arial" pitchFamily="34" charset="0"/>
                <a:cs typeface="Arial" pitchFamily="34" charset="0"/>
              </a:rPr>
              <a:t>Tescil </a:t>
            </a:r>
            <a:r>
              <a:rPr lang="tr-TR" sz="2400" dirty="0">
                <a:latin typeface="Arial" pitchFamily="34" charset="0"/>
                <a:cs typeface="Arial" pitchFamily="34" charset="0"/>
              </a:rPr>
              <a:t>başvurusu yapılan markanın başkasına ait kişi ismini, ticaret </a:t>
            </a:r>
            <a:r>
              <a:rPr lang="tr-TR" sz="2400" dirty="0" smtClean="0">
                <a:latin typeface="Arial" pitchFamily="34" charset="0"/>
                <a:cs typeface="Arial" pitchFamily="34" charset="0"/>
              </a:rPr>
              <a:t>unvanını, fotoğrafını</a:t>
            </a:r>
            <a:r>
              <a:rPr lang="tr-TR" sz="2400" dirty="0">
                <a:latin typeface="Arial" pitchFamily="34" charset="0"/>
                <a:cs typeface="Arial" pitchFamily="34" charset="0"/>
              </a:rPr>
              <a:t>, telif hakkını veya herhangi bir fikri mülkiyet hakkını içermesi hâlinde hak </a:t>
            </a:r>
            <a:r>
              <a:rPr lang="tr-TR" sz="2400" dirty="0" smtClean="0">
                <a:latin typeface="Arial" pitchFamily="34" charset="0"/>
                <a:cs typeface="Arial" pitchFamily="34" charset="0"/>
              </a:rPr>
              <a:t>sahibinin itirazı </a:t>
            </a:r>
            <a:r>
              <a:rPr lang="tr-TR" sz="2400" dirty="0">
                <a:latin typeface="Arial" pitchFamily="34" charset="0"/>
                <a:cs typeface="Arial" pitchFamily="34" charset="0"/>
              </a:rPr>
              <a:t>üzerine başvuru reddedilir.</a:t>
            </a:r>
            <a:endParaRPr lang="tr-TR" sz="2400" dirty="0" smtClean="0">
              <a:latin typeface="Arial" pitchFamily="34" charset="0"/>
              <a:cs typeface="Arial" pitchFamily="34" charset="0"/>
            </a:endParaRPr>
          </a:p>
        </p:txBody>
      </p:sp>
      <p:sp>
        <p:nvSpPr>
          <p:cNvPr id="6" name="5 Slayt Numarası Yer Tutucusu"/>
          <p:cNvSpPr>
            <a:spLocks noGrp="1"/>
          </p:cNvSpPr>
          <p:nvPr>
            <p:ph type="sldNum" sz="quarter" idx="12"/>
          </p:nvPr>
        </p:nvSpPr>
        <p:spPr/>
        <p:txBody>
          <a:bodyPr/>
          <a:lstStyle/>
          <a:p>
            <a:pPr>
              <a:defRPr/>
            </a:pPr>
            <a:fld id="{872EA0F8-D2C0-4D96-B1AB-4C236E22C419}" type="slidenum">
              <a:rPr lang="tr-TR" smtClean="0"/>
              <a:pPr>
                <a:defRPr/>
              </a:pPr>
              <a:t>22</a:t>
            </a:fld>
            <a:endParaRPr lang="tr-TR"/>
          </a:p>
        </p:txBody>
      </p:sp>
      <p:sp>
        <p:nvSpPr>
          <p:cNvPr id="5" name="4 Altbilgi Yer Tutucusu"/>
          <p:cNvSpPr>
            <a:spLocks noGrp="1"/>
          </p:cNvSpPr>
          <p:nvPr>
            <p:ph type="ftr" sz="quarter" idx="11"/>
          </p:nvPr>
        </p:nvSpPr>
        <p:spPr/>
        <p:txBody>
          <a:bodyPr/>
          <a:lstStyle/>
          <a:p>
            <a:pPr>
              <a:defRPr/>
            </a:pPr>
            <a:r>
              <a:rPr lang="tr-TR"/>
              <a:t>Prof. Dr. Feyzan H. Şehirali Çelik</a:t>
            </a:r>
          </a:p>
        </p:txBody>
      </p:sp>
    </p:spTree>
    <p:extLst>
      <p:ext uri="{BB962C8B-B14F-4D97-AF65-F5344CB8AC3E}">
        <p14:creationId xmlns:p14="http://schemas.microsoft.com/office/powerpoint/2010/main" val="158742381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188" y="304800"/>
            <a:ext cx="7999412" cy="1431925"/>
          </a:xfrm>
        </p:spPr>
        <p:txBody>
          <a:bodyPr/>
          <a:lstStyle/>
          <a:p>
            <a:pPr algn="l">
              <a:defRPr/>
            </a:pPr>
            <a:r>
              <a:rPr lang="tr-TR" sz="3600" b="1" dirty="0" err="1" smtClean="0">
                <a:solidFill>
                  <a:srgbClr val="7030A0"/>
                </a:solidFill>
                <a:latin typeface="Arial" pitchFamily="34" charset="0"/>
                <a:cs typeface="Arial" pitchFamily="34" charset="0"/>
              </a:rPr>
              <a:t>Nisbi</a:t>
            </a:r>
            <a:r>
              <a:rPr lang="tr-TR" sz="3600" b="1" dirty="0" smtClean="0">
                <a:solidFill>
                  <a:srgbClr val="7030A0"/>
                </a:solidFill>
                <a:latin typeface="Arial" pitchFamily="34" charset="0"/>
                <a:cs typeface="Arial" pitchFamily="34" charset="0"/>
              </a:rPr>
              <a:t> </a:t>
            </a:r>
            <a:r>
              <a:rPr lang="tr-TR" sz="3600" b="1" dirty="0" smtClean="0">
                <a:solidFill>
                  <a:srgbClr val="7030A0"/>
                </a:solidFill>
                <a:latin typeface="Arial" pitchFamily="34" charset="0"/>
                <a:cs typeface="Arial" pitchFamily="34" charset="0"/>
              </a:rPr>
              <a:t>Ret </a:t>
            </a:r>
            <a:r>
              <a:rPr lang="tr-TR" sz="3600" b="1" dirty="0" smtClean="0">
                <a:solidFill>
                  <a:srgbClr val="7030A0"/>
                </a:solidFill>
                <a:latin typeface="Arial" pitchFamily="34" charset="0"/>
                <a:cs typeface="Arial" pitchFamily="34" charset="0"/>
              </a:rPr>
              <a:t>Nedenleri</a:t>
            </a:r>
            <a:endParaRPr lang="tr-TR" sz="3600" b="1" dirty="0">
              <a:solidFill>
                <a:srgbClr val="7030A0"/>
              </a:solidFill>
              <a:effectLst/>
              <a:latin typeface="Arial" pitchFamily="34" charset="0"/>
              <a:cs typeface="Arial" pitchFamily="34" charset="0"/>
            </a:endParaRPr>
          </a:p>
        </p:txBody>
      </p:sp>
      <p:sp>
        <p:nvSpPr>
          <p:cNvPr id="3" name="İçerik Yer Tutucusu 2"/>
          <p:cNvSpPr>
            <a:spLocks noGrp="1"/>
          </p:cNvSpPr>
          <p:nvPr>
            <p:ph idx="1"/>
          </p:nvPr>
        </p:nvSpPr>
        <p:spPr>
          <a:xfrm>
            <a:off x="755650" y="1844675"/>
            <a:ext cx="7854950" cy="4114800"/>
          </a:xfrm>
        </p:spPr>
        <p:txBody>
          <a:bodyPr/>
          <a:lstStyle/>
          <a:p>
            <a:pPr marL="0" indent="0">
              <a:buFont typeface="Wingdings" pitchFamily="2" charset="2"/>
              <a:buNone/>
              <a:defRPr/>
            </a:pPr>
            <a:r>
              <a:rPr lang="tr-TR" sz="2800" b="1" dirty="0" smtClean="0">
                <a:latin typeface="Arial" pitchFamily="34" charset="0"/>
                <a:cs typeface="Arial" pitchFamily="34" charset="0"/>
              </a:rPr>
              <a:t>SMK m. 6.7</a:t>
            </a:r>
          </a:p>
          <a:p>
            <a:pPr marL="0" indent="0">
              <a:buFont typeface="Wingdings" pitchFamily="2" charset="2"/>
              <a:buNone/>
              <a:defRPr/>
            </a:pPr>
            <a:r>
              <a:rPr lang="tr-TR" sz="2800" dirty="0" smtClean="0">
                <a:latin typeface="Arial" pitchFamily="34" charset="0"/>
                <a:cs typeface="Arial" pitchFamily="34" charset="0"/>
              </a:rPr>
              <a:t>Ortak </a:t>
            </a:r>
            <a:r>
              <a:rPr lang="tr-TR" sz="2800" dirty="0">
                <a:latin typeface="Arial" pitchFamily="34" charset="0"/>
                <a:cs typeface="Arial" pitchFamily="34" charset="0"/>
              </a:rPr>
              <a:t>markanın veya garanti markasının yenilenmeme sebebiyle koruma </a:t>
            </a:r>
            <a:r>
              <a:rPr lang="tr-TR" sz="2800" dirty="0" smtClean="0">
                <a:latin typeface="Arial" pitchFamily="34" charset="0"/>
                <a:cs typeface="Arial" pitchFamily="34" charset="0"/>
              </a:rPr>
              <a:t>süresinin sona </a:t>
            </a:r>
            <a:r>
              <a:rPr lang="tr-TR" sz="2800" dirty="0">
                <a:latin typeface="Arial" pitchFamily="34" charset="0"/>
                <a:cs typeface="Arial" pitchFamily="34" charset="0"/>
              </a:rPr>
              <a:t>ermesinden itibaren üç yıl içinde yapılan, ortak marka veya garanti markasıyla aynı </a:t>
            </a:r>
            <a:r>
              <a:rPr lang="tr-TR" sz="2800" dirty="0" smtClean="0">
                <a:latin typeface="Arial" pitchFamily="34" charset="0"/>
                <a:cs typeface="Arial" pitchFamily="34" charset="0"/>
              </a:rPr>
              <a:t>veya benzer </a:t>
            </a:r>
            <a:r>
              <a:rPr lang="tr-TR" sz="2800" dirty="0">
                <a:latin typeface="Arial" pitchFamily="34" charset="0"/>
                <a:cs typeface="Arial" pitchFamily="34" charset="0"/>
              </a:rPr>
              <a:t>olan ve aynı veya benzer mal veya hizmetleri içeren marka başvurusu, önceki </a:t>
            </a:r>
            <a:r>
              <a:rPr lang="tr-TR" sz="2800" dirty="0" smtClean="0">
                <a:latin typeface="Arial" pitchFamily="34" charset="0"/>
                <a:cs typeface="Arial" pitchFamily="34" charset="0"/>
              </a:rPr>
              <a:t>hak sahibinin </a:t>
            </a:r>
            <a:r>
              <a:rPr lang="tr-TR" sz="2800" dirty="0">
                <a:latin typeface="Arial" pitchFamily="34" charset="0"/>
                <a:cs typeface="Arial" pitchFamily="34" charset="0"/>
              </a:rPr>
              <a:t>itirazı üzerine reddedilir.</a:t>
            </a:r>
          </a:p>
        </p:txBody>
      </p:sp>
      <p:sp>
        <p:nvSpPr>
          <p:cNvPr id="4" name="Altbilgi Yer Tutucusu 3"/>
          <p:cNvSpPr>
            <a:spLocks noGrp="1"/>
          </p:cNvSpPr>
          <p:nvPr>
            <p:ph type="ftr" sz="quarter" idx="11"/>
          </p:nvPr>
        </p:nvSpPr>
        <p:spPr/>
        <p:txBody>
          <a:bodyPr/>
          <a:lstStyle/>
          <a:p>
            <a:pPr>
              <a:defRPr/>
            </a:pPr>
            <a:r>
              <a:rPr lang="tr-TR" smtClean="0"/>
              <a:t>Prof. Dr. Feyzan H. Şehirali Çelik</a:t>
            </a:r>
            <a:endParaRPr lang="tr-TR"/>
          </a:p>
        </p:txBody>
      </p:sp>
      <p:sp>
        <p:nvSpPr>
          <p:cNvPr id="5" name="Slayt Numarası Yer Tutucusu 4"/>
          <p:cNvSpPr>
            <a:spLocks noGrp="1"/>
          </p:cNvSpPr>
          <p:nvPr>
            <p:ph type="sldNum" sz="quarter" idx="12"/>
          </p:nvPr>
        </p:nvSpPr>
        <p:spPr/>
        <p:txBody>
          <a:bodyPr/>
          <a:lstStyle/>
          <a:p>
            <a:pPr>
              <a:defRPr/>
            </a:pPr>
            <a:fld id="{3F6D3F7A-302E-43A0-A1E9-28363118EACE}" type="slidenum">
              <a:rPr lang="tr-TR" smtClean="0"/>
              <a:pPr>
                <a:defRPr/>
              </a:pPr>
              <a:t>23</a:t>
            </a:fld>
            <a:endParaRPr lang="tr-TR"/>
          </a:p>
        </p:txBody>
      </p:sp>
    </p:spTree>
    <p:extLst>
      <p:ext uri="{BB962C8B-B14F-4D97-AF65-F5344CB8AC3E}">
        <p14:creationId xmlns:p14="http://schemas.microsoft.com/office/powerpoint/2010/main" val="3294762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088" y="333375"/>
            <a:ext cx="7543800" cy="1431925"/>
          </a:xfrm>
        </p:spPr>
        <p:txBody>
          <a:bodyPr/>
          <a:lstStyle/>
          <a:p>
            <a:pPr algn="l">
              <a:defRPr/>
            </a:pPr>
            <a:r>
              <a:rPr lang="tr-TR" sz="3600" b="1" dirty="0" err="1" smtClean="0">
                <a:solidFill>
                  <a:srgbClr val="7030A0"/>
                </a:solidFill>
                <a:latin typeface="Arial" pitchFamily="34" charset="0"/>
                <a:cs typeface="Arial" pitchFamily="34" charset="0"/>
              </a:rPr>
              <a:t>Nisbi</a:t>
            </a:r>
            <a:r>
              <a:rPr lang="tr-TR" sz="3600" b="1" dirty="0" smtClean="0">
                <a:solidFill>
                  <a:srgbClr val="7030A0"/>
                </a:solidFill>
                <a:latin typeface="Arial" pitchFamily="34" charset="0"/>
                <a:cs typeface="Arial" pitchFamily="34" charset="0"/>
              </a:rPr>
              <a:t> </a:t>
            </a:r>
            <a:r>
              <a:rPr lang="tr-TR" sz="3600" b="1" dirty="0" smtClean="0">
                <a:solidFill>
                  <a:srgbClr val="7030A0"/>
                </a:solidFill>
                <a:latin typeface="Arial" pitchFamily="34" charset="0"/>
                <a:cs typeface="Arial" pitchFamily="34" charset="0"/>
              </a:rPr>
              <a:t>Ret </a:t>
            </a:r>
            <a:r>
              <a:rPr lang="tr-TR" sz="3600" b="1" dirty="0" smtClean="0">
                <a:solidFill>
                  <a:srgbClr val="7030A0"/>
                </a:solidFill>
                <a:latin typeface="Arial" pitchFamily="34" charset="0"/>
                <a:cs typeface="Arial" pitchFamily="34" charset="0"/>
              </a:rPr>
              <a:t>Nedenleri</a:t>
            </a:r>
            <a:endParaRPr lang="tr-TR" sz="3600" b="1" dirty="0">
              <a:solidFill>
                <a:srgbClr val="7030A0"/>
              </a:solidFill>
              <a:latin typeface="Arial" pitchFamily="34" charset="0"/>
              <a:cs typeface="Arial" pitchFamily="34" charset="0"/>
            </a:endParaRPr>
          </a:p>
        </p:txBody>
      </p:sp>
      <p:sp>
        <p:nvSpPr>
          <p:cNvPr id="3" name="2 İçerik Yer Tutucusu"/>
          <p:cNvSpPr>
            <a:spLocks noGrp="1"/>
          </p:cNvSpPr>
          <p:nvPr>
            <p:ph idx="1"/>
          </p:nvPr>
        </p:nvSpPr>
        <p:spPr>
          <a:xfrm>
            <a:off x="755576" y="1773238"/>
            <a:ext cx="7688337" cy="4186237"/>
          </a:xfrm>
        </p:spPr>
        <p:txBody>
          <a:bodyPr/>
          <a:lstStyle/>
          <a:p>
            <a:pPr marL="0" indent="0">
              <a:buFont typeface="Wingdings" pitchFamily="2" charset="2"/>
              <a:buNone/>
              <a:defRPr/>
            </a:pPr>
            <a:r>
              <a:rPr lang="tr-TR" sz="2800" b="1" dirty="0" smtClean="0">
                <a:latin typeface="Arial" pitchFamily="34" charset="0"/>
                <a:cs typeface="Arial" pitchFamily="34" charset="0"/>
              </a:rPr>
              <a:t>SMK m. 6.8</a:t>
            </a:r>
          </a:p>
          <a:p>
            <a:pPr marL="0" indent="0">
              <a:buFont typeface="Wingdings" pitchFamily="2" charset="2"/>
              <a:buNone/>
              <a:defRPr/>
            </a:pPr>
            <a:r>
              <a:rPr lang="tr-TR" sz="2400" dirty="0" smtClean="0">
                <a:latin typeface="Arial" pitchFamily="34" charset="0"/>
                <a:cs typeface="Arial" pitchFamily="34" charset="0"/>
              </a:rPr>
              <a:t>Tescilli </a:t>
            </a:r>
            <a:r>
              <a:rPr lang="tr-TR" sz="2400" dirty="0">
                <a:latin typeface="Arial" pitchFamily="34" charset="0"/>
                <a:cs typeface="Arial" pitchFamily="34" charset="0"/>
              </a:rPr>
              <a:t>markanın yenilenmeme sebebiyle koruma süresinin sona ermesinden </a:t>
            </a:r>
            <a:r>
              <a:rPr lang="tr-TR" sz="2400" dirty="0" smtClean="0">
                <a:latin typeface="Arial" pitchFamily="34" charset="0"/>
                <a:cs typeface="Arial" pitchFamily="34" charset="0"/>
              </a:rPr>
              <a:t>itibaren iki </a:t>
            </a:r>
            <a:r>
              <a:rPr lang="tr-TR" sz="2400" dirty="0">
                <a:latin typeface="Arial" pitchFamily="34" charset="0"/>
                <a:cs typeface="Arial" pitchFamily="34" charset="0"/>
              </a:rPr>
              <a:t>yıl içinde yapılan, bu markayla aynı veya benzer olan ve aynı veya benzer mal veya </a:t>
            </a:r>
            <a:r>
              <a:rPr lang="tr-TR" sz="2400" dirty="0" smtClean="0">
                <a:latin typeface="Arial" pitchFamily="34" charset="0"/>
                <a:cs typeface="Arial" pitchFamily="34" charset="0"/>
              </a:rPr>
              <a:t>hizmetleri içeren </a:t>
            </a:r>
            <a:r>
              <a:rPr lang="tr-TR" sz="2400" dirty="0">
                <a:latin typeface="Arial" pitchFamily="34" charset="0"/>
                <a:cs typeface="Arial" pitchFamily="34" charset="0"/>
              </a:rPr>
              <a:t>marka başvurusu, önceki marka sahibinin itirazı üzerine bu iki yıllık süre içinde </a:t>
            </a:r>
            <a:r>
              <a:rPr lang="tr-TR" sz="2400" dirty="0" smtClean="0">
                <a:latin typeface="Arial" pitchFamily="34" charset="0"/>
                <a:cs typeface="Arial" pitchFamily="34" charset="0"/>
              </a:rPr>
              <a:t>markanın kullanılmış </a:t>
            </a:r>
            <a:r>
              <a:rPr lang="tr-TR" sz="2400" dirty="0">
                <a:latin typeface="Arial" pitchFamily="34" charset="0"/>
                <a:cs typeface="Arial" pitchFamily="34" charset="0"/>
              </a:rPr>
              <a:t>olması şartıyla reddedilir.</a:t>
            </a:r>
          </a:p>
        </p:txBody>
      </p:sp>
      <p:sp>
        <p:nvSpPr>
          <p:cNvPr id="4" name="3 Slayt Numarası Yer Tutucusu"/>
          <p:cNvSpPr>
            <a:spLocks noGrp="1"/>
          </p:cNvSpPr>
          <p:nvPr>
            <p:ph type="sldNum" sz="quarter" idx="12"/>
          </p:nvPr>
        </p:nvSpPr>
        <p:spPr/>
        <p:txBody>
          <a:bodyPr/>
          <a:lstStyle/>
          <a:p>
            <a:pPr>
              <a:defRPr/>
            </a:pPr>
            <a:fld id="{6003A3D1-B549-412F-A017-169C56C6F269}" type="slidenum">
              <a:rPr lang="tr-TR" smtClean="0"/>
              <a:pPr>
                <a:defRPr/>
              </a:pPr>
              <a:t>24</a:t>
            </a:fld>
            <a:endParaRPr lang="tr-TR"/>
          </a:p>
        </p:txBody>
      </p:sp>
      <p:sp>
        <p:nvSpPr>
          <p:cNvPr id="5" name="4 Altbilgi Yer Tutucusu"/>
          <p:cNvSpPr>
            <a:spLocks noGrp="1"/>
          </p:cNvSpPr>
          <p:nvPr>
            <p:ph type="ftr" sz="quarter" idx="11"/>
          </p:nvPr>
        </p:nvSpPr>
        <p:spPr/>
        <p:txBody>
          <a:bodyPr/>
          <a:lstStyle/>
          <a:p>
            <a:pPr>
              <a:defRPr/>
            </a:pPr>
            <a:r>
              <a:rPr lang="tr-TR"/>
              <a:t>Prof. Dr. Feyzan H. Şehirali Çelik</a:t>
            </a:r>
          </a:p>
        </p:txBody>
      </p:sp>
    </p:spTree>
    <p:extLst>
      <p:ext uri="{BB962C8B-B14F-4D97-AF65-F5344CB8AC3E}">
        <p14:creationId xmlns:p14="http://schemas.microsoft.com/office/powerpoint/2010/main" val="15252034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3" y="304800"/>
            <a:ext cx="7926387" cy="1431925"/>
          </a:xfrm>
        </p:spPr>
        <p:txBody>
          <a:bodyPr/>
          <a:lstStyle/>
          <a:p>
            <a:pPr algn="l">
              <a:defRPr/>
            </a:pPr>
            <a:r>
              <a:rPr lang="tr-TR" sz="3600" b="1" dirty="0" err="1" smtClean="0">
                <a:solidFill>
                  <a:srgbClr val="7030A0"/>
                </a:solidFill>
                <a:latin typeface="Arial" pitchFamily="34" charset="0"/>
                <a:cs typeface="Arial" pitchFamily="34" charset="0"/>
              </a:rPr>
              <a:t>Nisbi</a:t>
            </a:r>
            <a:r>
              <a:rPr lang="tr-TR" sz="3600" b="1" dirty="0" smtClean="0">
                <a:solidFill>
                  <a:srgbClr val="7030A0"/>
                </a:solidFill>
                <a:latin typeface="Arial" pitchFamily="34" charset="0"/>
                <a:cs typeface="Arial" pitchFamily="34" charset="0"/>
              </a:rPr>
              <a:t> </a:t>
            </a:r>
            <a:r>
              <a:rPr lang="tr-TR" sz="3600" b="1" dirty="0" smtClean="0">
                <a:solidFill>
                  <a:srgbClr val="7030A0"/>
                </a:solidFill>
                <a:latin typeface="Arial" pitchFamily="34" charset="0"/>
                <a:cs typeface="Arial" pitchFamily="34" charset="0"/>
              </a:rPr>
              <a:t>Ret </a:t>
            </a:r>
            <a:r>
              <a:rPr lang="tr-TR" sz="3600" b="1" dirty="0" smtClean="0">
                <a:solidFill>
                  <a:srgbClr val="7030A0"/>
                </a:solidFill>
                <a:latin typeface="Arial" pitchFamily="34" charset="0"/>
                <a:cs typeface="Arial" pitchFamily="34" charset="0"/>
              </a:rPr>
              <a:t>Nedenleri</a:t>
            </a:r>
            <a:endParaRPr lang="tr-TR" sz="3600" b="1" dirty="0">
              <a:solidFill>
                <a:srgbClr val="7030A0"/>
              </a:solidFill>
              <a:effectLst/>
              <a:latin typeface="Arial" pitchFamily="34" charset="0"/>
              <a:cs typeface="Arial" pitchFamily="34" charset="0"/>
            </a:endParaRPr>
          </a:p>
        </p:txBody>
      </p:sp>
      <p:sp>
        <p:nvSpPr>
          <p:cNvPr id="3" name="İçerik Yer Tutucusu 2"/>
          <p:cNvSpPr>
            <a:spLocks noGrp="1"/>
          </p:cNvSpPr>
          <p:nvPr>
            <p:ph idx="1"/>
          </p:nvPr>
        </p:nvSpPr>
        <p:spPr>
          <a:xfrm>
            <a:off x="755650" y="1916113"/>
            <a:ext cx="7543800" cy="4114800"/>
          </a:xfrm>
        </p:spPr>
        <p:txBody>
          <a:bodyPr/>
          <a:lstStyle/>
          <a:p>
            <a:pPr marL="0" indent="0">
              <a:buFont typeface="Wingdings" pitchFamily="2" charset="2"/>
              <a:buNone/>
              <a:defRPr/>
            </a:pPr>
            <a:r>
              <a:rPr lang="tr-TR" sz="2800" b="1" dirty="0" smtClean="0">
                <a:effectLst/>
                <a:latin typeface="Arial" pitchFamily="34" charset="0"/>
                <a:cs typeface="Arial" pitchFamily="34" charset="0"/>
              </a:rPr>
              <a:t>SMK m. 6.9</a:t>
            </a:r>
            <a:endParaRPr lang="tr-TR" sz="2800" b="1" dirty="0">
              <a:effectLst/>
              <a:latin typeface="Arial" pitchFamily="34" charset="0"/>
              <a:cs typeface="Arial" pitchFamily="34" charset="0"/>
            </a:endParaRPr>
          </a:p>
          <a:p>
            <a:pPr marL="0" indent="0">
              <a:buFont typeface="Wingdings" pitchFamily="2" charset="2"/>
              <a:buNone/>
              <a:defRPr/>
            </a:pPr>
            <a:r>
              <a:rPr lang="tr-TR" dirty="0" err="1" smtClean="0">
                <a:latin typeface="Arial" pitchFamily="34" charset="0"/>
                <a:cs typeface="Arial" pitchFamily="34" charset="0"/>
              </a:rPr>
              <a:t>Kötüniyetle</a:t>
            </a:r>
            <a:r>
              <a:rPr lang="tr-TR" dirty="0" smtClean="0">
                <a:latin typeface="Arial" pitchFamily="34" charset="0"/>
                <a:cs typeface="Arial" pitchFamily="34" charset="0"/>
              </a:rPr>
              <a:t> </a:t>
            </a:r>
            <a:r>
              <a:rPr lang="tr-TR" dirty="0">
                <a:latin typeface="Arial" pitchFamily="34" charset="0"/>
                <a:cs typeface="Arial" pitchFamily="34" charset="0"/>
              </a:rPr>
              <a:t>yapılan marka başvuruları itiraz üzerine reddedilir.</a:t>
            </a:r>
          </a:p>
        </p:txBody>
      </p:sp>
      <p:sp>
        <p:nvSpPr>
          <p:cNvPr id="4" name="Altbilgi Yer Tutucusu 3"/>
          <p:cNvSpPr>
            <a:spLocks noGrp="1"/>
          </p:cNvSpPr>
          <p:nvPr>
            <p:ph type="ftr" sz="quarter" idx="11"/>
          </p:nvPr>
        </p:nvSpPr>
        <p:spPr/>
        <p:txBody>
          <a:bodyPr/>
          <a:lstStyle/>
          <a:p>
            <a:pPr>
              <a:defRPr/>
            </a:pPr>
            <a:r>
              <a:rPr lang="tr-TR" smtClean="0"/>
              <a:t>Prof. Dr. Feyzan H. Şehirali Çelik</a:t>
            </a:r>
            <a:endParaRPr lang="tr-TR"/>
          </a:p>
        </p:txBody>
      </p:sp>
      <p:sp>
        <p:nvSpPr>
          <p:cNvPr id="5" name="Slayt Numarası Yer Tutucusu 4"/>
          <p:cNvSpPr>
            <a:spLocks noGrp="1"/>
          </p:cNvSpPr>
          <p:nvPr>
            <p:ph type="sldNum" sz="quarter" idx="12"/>
          </p:nvPr>
        </p:nvSpPr>
        <p:spPr/>
        <p:txBody>
          <a:bodyPr/>
          <a:lstStyle/>
          <a:p>
            <a:pPr>
              <a:defRPr/>
            </a:pPr>
            <a:fld id="{76E3837B-72AC-44B2-A6C6-D7EA39040D47}" type="slidenum">
              <a:rPr lang="tr-TR" smtClean="0"/>
              <a:pPr>
                <a:defRPr/>
              </a:pPr>
              <a:t>25</a:t>
            </a:fld>
            <a:endParaRPr lang="tr-TR"/>
          </a:p>
        </p:txBody>
      </p:sp>
    </p:spTree>
    <p:extLst>
      <p:ext uri="{BB962C8B-B14F-4D97-AF65-F5344CB8AC3E}">
        <p14:creationId xmlns:p14="http://schemas.microsoft.com/office/powerpoint/2010/main" val="7284085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39750" y="115888"/>
            <a:ext cx="7543800" cy="1431925"/>
          </a:xfrm>
        </p:spPr>
        <p:txBody>
          <a:bodyPr/>
          <a:lstStyle/>
          <a:p>
            <a:pPr algn="l" eaLnBrk="1" hangingPunct="1">
              <a:defRPr/>
            </a:pPr>
            <a:r>
              <a:rPr lang="tr-TR" sz="3600" b="1" dirty="0" smtClean="0">
                <a:solidFill>
                  <a:srgbClr val="7030A0"/>
                </a:solidFill>
                <a:latin typeface="Arial" pitchFamily="34" charset="0"/>
                <a:cs typeface="Arial" pitchFamily="34" charset="0"/>
              </a:rPr>
              <a:t>Markayı Kullanma Yükümlülüğü</a:t>
            </a:r>
          </a:p>
        </p:txBody>
      </p:sp>
      <p:sp>
        <p:nvSpPr>
          <p:cNvPr id="31747" name="Rectangle 3"/>
          <p:cNvSpPr>
            <a:spLocks noGrp="1" noChangeArrowheads="1"/>
          </p:cNvSpPr>
          <p:nvPr>
            <p:ph type="body" idx="1"/>
          </p:nvPr>
        </p:nvSpPr>
        <p:spPr>
          <a:xfrm>
            <a:off x="539750" y="1484313"/>
            <a:ext cx="8304213" cy="4381500"/>
          </a:xfrm>
        </p:spPr>
        <p:txBody>
          <a:bodyPr>
            <a:normAutofit fontScale="92500" lnSpcReduction="10000"/>
          </a:bodyPr>
          <a:lstStyle/>
          <a:p>
            <a:pPr marL="0" indent="0">
              <a:buFont typeface="Wingdings" pitchFamily="2" charset="2"/>
              <a:buNone/>
              <a:defRPr/>
            </a:pPr>
            <a:r>
              <a:rPr lang="tr-TR" sz="2400" b="1" dirty="0">
                <a:latin typeface="Arial" pitchFamily="34" charset="0"/>
                <a:cs typeface="Arial" pitchFamily="34" charset="0"/>
              </a:rPr>
              <a:t>Madde 9- </a:t>
            </a:r>
            <a:r>
              <a:rPr lang="tr-TR" sz="2400" dirty="0">
                <a:latin typeface="Arial" pitchFamily="34" charset="0"/>
                <a:cs typeface="Arial" pitchFamily="34" charset="0"/>
              </a:rPr>
              <a:t>(1) Tescil tarihinden itibaren </a:t>
            </a:r>
            <a:r>
              <a:rPr lang="tr-TR" sz="2400" b="1" u="sng" dirty="0">
                <a:latin typeface="Arial" pitchFamily="34" charset="0"/>
                <a:cs typeface="Arial" pitchFamily="34" charset="0"/>
              </a:rPr>
              <a:t>beş yıl içinde </a:t>
            </a:r>
            <a:r>
              <a:rPr lang="tr-TR" sz="2400" dirty="0">
                <a:latin typeface="Arial" pitchFamily="34" charset="0"/>
                <a:cs typeface="Arial" pitchFamily="34" charset="0"/>
              </a:rPr>
              <a:t>haklı bir sebep olmadan </a:t>
            </a:r>
            <a:r>
              <a:rPr lang="tr-TR" sz="2400" dirty="0" smtClean="0">
                <a:latin typeface="Arial" pitchFamily="34" charset="0"/>
                <a:cs typeface="Arial" pitchFamily="34" charset="0"/>
              </a:rPr>
              <a:t>tescil edildiği </a:t>
            </a:r>
            <a:r>
              <a:rPr lang="tr-TR" sz="2400" dirty="0">
                <a:latin typeface="Arial" pitchFamily="34" charset="0"/>
                <a:cs typeface="Arial" pitchFamily="34" charset="0"/>
              </a:rPr>
              <a:t>mal veya hizmetler bakımından marka sahibi tarafından Türkiye’de ciddi </a:t>
            </a:r>
            <a:r>
              <a:rPr lang="tr-TR" sz="2400" dirty="0" smtClean="0">
                <a:latin typeface="Arial" pitchFamily="34" charset="0"/>
                <a:cs typeface="Arial" pitchFamily="34" charset="0"/>
              </a:rPr>
              <a:t>biçimde kullanılmayan </a:t>
            </a:r>
            <a:r>
              <a:rPr lang="tr-TR" sz="2400" dirty="0">
                <a:latin typeface="Arial" pitchFamily="34" charset="0"/>
                <a:cs typeface="Arial" pitchFamily="34" charset="0"/>
              </a:rPr>
              <a:t>ya da kullanımına beş yıl kesintisiz ara verilen </a:t>
            </a:r>
            <a:r>
              <a:rPr lang="tr-TR" sz="2400" b="1" u="sng" dirty="0">
                <a:latin typeface="Arial" pitchFamily="34" charset="0"/>
                <a:cs typeface="Arial" pitchFamily="34" charset="0"/>
              </a:rPr>
              <a:t>markanın iptaline karar verilir</a:t>
            </a:r>
            <a:r>
              <a:rPr lang="tr-TR" sz="2400" dirty="0">
                <a:latin typeface="Arial" pitchFamily="34" charset="0"/>
                <a:cs typeface="Arial" pitchFamily="34" charset="0"/>
              </a:rPr>
              <a:t>.</a:t>
            </a:r>
          </a:p>
          <a:p>
            <a:pPr marL="0" indent="0">
              <a:buFont typeface="Wingdings" pitchFamily="2" charset="2"/>
              <a:buNone/>
              <a:defRPr/>
            </a:pPr>
            <a:r>
              <a:rPr lang="tr-TR" sz="2400" dirty="0">
                <a:latin typeface="Arial" pitchFamily="34" charset="0"/>
                <a:cs typeface="Arial" pitchFamily="34" charset="0"/>
              </a:rPr>
              <a:t>(2) Aşağıda belirtilen durumlar da birinci fıkra anlamında markayı kullanma kabul edilir:</a:t>
            </a:r>
          </a:p>
          <a:p>
            <a:pPr marL="0" indent="0">
              <a:buFont typeface="Wingdings" pitchFamily="2" charset="2"/>
              <a:buNone/>
              <a:defRPr/>
            </a:pPr>
            <a:r>
              <a:rPr lang="tr-TR" sz="2400" dirty="0">
                <a:latin typeface="Arial" pitchFamily="34" charset="0"/>
                <a:cs typeface="Arial" pitchFamily="34" charset="0"/>
              </a:rPr>
              <a:t>a) Markanın ayırt edici karakteri değiştirilmeden farklı unsurlarla kullanılması.</a:t>
            </a:r>
          </a:p>
          <a:p>
            <a:pPr marL="0" indent="0">
              <a:buFont typeface="Wingdings" pitchFamily="2" charset="2"/>
              <a:buNone/>
              <a:defRPr/>
            </a:pPr>
            <a:r>
              <a:rPr lang="tr-TR" sz="2400" dirty="0">
                <a:latin typeface="Arial" pitchFamily="34" charset="0"/>
                <a:cs typeface="Arial" pitchFamily="34" charset="0"/>
              </a:rPr>
              <a:t>b) Markanın sadece ihracat amacıyla mal veya ambalajlarında kullanılması.</a:t>
            </a:r>
          </a:p>
          <a:p>
            <a:pPr marL="0" indent="0">
              <a:buFont typeface="Wingdings" pitchFamily="2" charset="2"/>
              <a:buNone/>
              <a:defRPr/>
            </a:pPr>
            <a:r>
              <a:rPr lang="tr-TR" sz="2400" dirty="0">
                <a:latin typeface="Arial" pitchFamily="34" charset="0"/>
                <a:cs typeface="Arial" pitchFamily="34" charset="0"/>
              </a:rPr>
              <a:t>(3) Markanın, marka sahibinin izni ile kullanılması da marka sahibi tarafından </a:t>
            </a:r>
            <a:r>
              <a:rPr lang="tr-TR" sz="2400" dirty="0" smtClean="0">
                <a:latin typeface="Arial" pitchFamily="34" charset="0"/>
                <a:cs typeface="Arial" pitchFamily="34" charset="0"/>
              </a:rPr>
              <a:t>kullanım olarak </a:t>
            </a:r>
            <a:r>
              <a:rPr lang="tr-TR" sz="2400" dirty="0">
                <a:latin typeface="Arial" pitchFamily="34" charset="0"/>
                <a:cs typeface="Arial" pitchFamily="34" charset="0"/>
              </a:rPr>
              <a:t>kabul edilir.</a:t>
            </a:r>
            <a:endParaRPr lang="tr-TR" sz="2400" dirty="0" smtClean="0">
              <a:latin typeface="Arial" pitchFamily="34" charset="0"/>
              <a:cs typeface="Arial" pitchFamily="34" charset="0"/>
            </a:endParaRPr>
          </a:p>
        </p:txBody>
      </p:sp>
      <p:sp>
        <p:nvSpPr>
          <p:cNvPr id="6" name="5 Slayt Numarası Yer Tutucusu"/>
          <p:cNvSpPr>
            <a:spLocks noGrp="1"/>
          </p:cNvSpPr>
          <p:nvPr>
            <p:ph type="sldNum" sz="quarter" idx="12"/>
          </p:nvPr>
        </p:nvSpPr>
        <p:spPr/>
        <p:txBody>
          <a:bodyPr/>
          <a:lstStyle/>
          <a:p>
            <a:pPr>
              <a:defRPr/>
            </a:pPr>
            <a:fld id="{2E6544FC-CA05-4553-B159-54503A2EB5A7}" type="slidenum">
              <a:rPr lang="tr-TR" smtClean="0"/>
              <a:pPr>
                <a:defRPr/>
              </a:pPr>
              <a:t>26</a:t>
            </a:fld>
            <a:endParaRPr lang="tr-TR"/>
          </a:p>
        </p:txBody>
      </p:sp>
    </p:spTree>
    <p:extLst>
      <p:ext uri="{BB962C8B-B14F-4D97-AF65-F5344CB8AC3E}">
        <p14:creationId xmlns:p14="http://schemas.microsoft.com/office/powerpoint/2010/main" val="3965447320"/>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79388" y="11113"/>
            <a:ext cx="8640762" cy="1431925"/>
          </a:xfrm>
        </p:spPr>
        <p:txBody>
          <a:bodyPr/>
          <a:lstStyle/>
          <a:p>
            <a:pPr algn="l" eaLnBrk="1" hangingPunct="1">
              <a:defRPr/>
            </a:pPr>
            <a:r>
              <a:rPr lang="tr-TR" sz="3600" b="1" dirty="0" smtClean="0">
                <a:solidFill>
                  <a:srgbClr val="7030A0"/>
                </a:solidFill>
                <a:latin typeface="Arial" pitchFamily="34" charset="0"/>
                <a:cs typeface="Arial" pitchFamily="34" charset="0"/>
              </a:rPr>
              <a:t>Markanın Hükümsüzlüğü (SMK m. 25)</a:t>
            </a:r>
          </a:p>
        </p:txBody>
      </p:sp>
      <p:sp>
        <p:nvSpPr>
          <p:cNvPr id="32771" name="Rectangle 3"/>
          <p:cNvSpPr>
            <a:spLocks noGrp="1" noChangeArrowheads="1"/>
          </p:cNvSpPr>
          <p:nvPr>
            <p:ph type="body" idx="1"/>
          </p:nvPr>
        </p:nvSpPr>
        <p:spPr>
          <a:xfrm>
            <a:off x="323850" y="1268413"/>
            <a:ext cx="8496300" cy="4381500"/>
          </a:xfrm>
        </p:spPr>
        <p:txBody>
          <a:bodyPr>
            <a:normAutofit/>
          </a:bodyPr>
          <a:lstStyle/>
          <a:p>
            <a:pPr eaLnBrk="1" hangingPunct="1">
              <a:defRPr/>
            </a:pPr>
            <a:r>
              <a:rPr lang="tr-TR" sz="2400" dirty="0" smtClean="0">
                <a:latin typeface="Arial" pitchFamily="34" charset="0"/>
                <a:cs typeface="Arial" pitchFamily="34" charset="0"/>
              </a:rPr>
              <a:t>Hükümsüzlük davası ile marka hakkı geçmişe etkili olarak ortadan kaldırılır.</a:t>
            </a:r>
          </a:p>
          <a:p>
            <a:pPr>
              <a:defRPr/>
            </a:pPr>
            <a:r>
              <a:rPr lang="tr-TR" sz="2400" dirty="0" smtClean="0">
                <a:latin typeface="Arial" pitchFamily="34" charset="0"/>
                <a:cs typeface="Arial" pitchFamily="34" charset="0"/>
              </a:rPr>
              <a:t>Marka </a:t>
            </a:r>
            <a:r>
              <a:rPr lang="tr-TR" sz="2400" dirty="0">
                <a:latin typeface="Arial" pitchFamily="34" charset="0"/>
                <a:cs typeface="Arial" pitchFamily="34" charset="0"/>
              </a:rPr>
              <a:t>hükümsüzlük davası, dava tarihinde sicilde marka sahibi olarak kayıtlı </a:t>
            </a:r>
            <a:r>
              <a:rPr lang="tr-TR" sz="2400" dirty="0" smtClean="0">
                <a:latin typeface="Arial" pitchFamily="34" charset="0"/>
                <a:cs typeface="Arial" pitchFamily="34" charset="0"/>
              </a:rPr>
              <a:t>kişilere veya </a:t>
            </a:r>
            <a:r>
              <a:rPr lang="tr-TR" sz="2400" dirty="0">
                <a:latin typeface="Arial" pitchFamily="34" charset="0"/>
                <a:cs typeface="Arial" pitchFamily="34" charset="0"/>
              </a:rPr>
              <a:t>hukuki haleflerine karşı açılır. Markanın hükümsüzlüğü davalarında Kurum </a:t>
            </a:r>
            <a:r>
              <a:rPr lang="tr-TR" sz="2400" dirty="0" smtClean="0">
                <a:latin typeface="Arial" pitchFamily="34" charset="0"/>
                <a:cs typeface="Arial" pitchFamily="34" charset="0"/>
              </a:rPr>
              <a:t>taraf gösterilmez (m. 25.3).</a:t>
            </a:r>
          </a:p>
          <a:p>
            <a:pPr>
              <a:defRPr/>
            </a:pPr>
            <a:r>
              <a:rPr lang="tr-TR" sz="2400" dirty="0">
                <a:latin typeface="Arial" pitchFamily="34" charset="0"/>
                <a:cs typeface="Arial" pitchFamily="34" charset="0"/>
              </a:rPr>
              <a:t>Marka sahibi, sonraki tarihli bir markanın kullanıldığını bildiği veya bilmesi </a:t>
            </a:r>
            <a:r>
              <a:rPr lang="tr-TR" sz="2400" dirty="0" smtClean="0">
                <a:latin typeface="Arial" pitchFamily="34" charset="0"/>
                <a:cs typeface="Arial" pitchFamily="34" charset="0"/>
              </a:rPr>
              <a:t>gerektiği hâlde </a:t>
            </a:r>
            <a:r>
              <a:rPr lang="tr-TR" sz="2400" dirty="0">
                <a:latin typeface="Arial" pitchFamily="34" charset="0"/>
                <a:cs typeface="Arial" pitchFamily="34" charset="0"/>
              </a:rPr>
              <a:t>bu duruma birbirini izleyen beş yıl boyunca sessiz kalmışsa, sonraki tarihli marka </a:t>
            </a:r>
            <a:r>
              <a:rPr lang="tr-TR" sz="2400" dirty="0" smtClean="0">
                <a:latin typeface="Arial" pitchFamily="34" charset="0"/>
                <a:cs typeface="Arial" pitchFamily="34" charset="0"/>
              </a:rPr>
              <a:t>tescili </a:t>
            </a:r>
            <a:r>
              <a:rPr lang="tr-TR" sz="2400" dirty="0" err="1" smtClean="0">
                <a:latin typeface="Arial" pitchFamily="34" charset="0"/>
                <a:cs typeface="Arial" pitchFamily="34" charset="0"/>
              </a:rPr>
              <a:t>kötüniyetli</a:t>
            </a:r>
            <a:r>
              <a:rPr lang="tr-TR" sz="2400" dirty="0" smtClean="0">
                <a:latin typeface="Arial" pitchFamily="34" charset="0"/>
                <a:cs typeface="Arial" pitchFamily="34" charset="0"/>
              </a:rPr>
              <a:t> </a:t>
            </a:r>
            <a:r>
              <a:rPr lang="tr-TR" sz="2400" dirty="0">
                <a:latin typeface="Arial" pitchFamily="34" charset="0"/>
                <a:cs typeface="Arial" pitchFamily="34" charset="0"/>
              </a:rPr>
              <a:t>olmadıkça, markasını hükümsüzlük gerekçesi olarak ileri </a:t>
            </a:r>
            <a:r>
              <a:rPr lang="tr-TR" sz="2400" dirty="0" smtClean="0">
                <a:latin typeface="Arial" pitchFamily="34" charset="0"/>
                <a:cs typeface="Arial" pitchFamily="34" charset="0"/>
              </a:rPr>
              <a:t>süremez (m. 25.6).</a:t>
            </a:r>
          </a:p>
        </p:txBody>
      </p:sp>
      <p:sp>
        <p:nvSpPr>
          <p:cNvPr id="6" name="5 Slayt Numarası Yer Tutucusu"/>
          <p:cNvSpPr>
            <a:spLocks noGrp="1"/>
          </p:cNvSpPr>
          <p:nvPr>
            <p:ph type="sldNum" sz="quarter" idx="12"/>
          </p:nvPr>
        </p:nvSpPr>
        <p:spPr/>
        <p:txBody>
          <a:bodyPr/>
          <a:lstStyle/>
          <a:p>
            <a:pPr>
              <a:defRPr/>
            </a:pPr>
            <a:fld id="{9B336006-0498-457B-9EC0-B7A3A2B14797}" type="slidenum">
              <a:rPr lang="tr-TR" smtClean="0"/>
              <a:pPr>
                <a:defRPr/>
              </a:pPr>
              <a:t>27</a:t>
            </a:fld>
            <a:endParaRPr lang="tr-TR"/>
          </a:p>
        </p:txBody>
      </p:sp>
    </p:spTree>
    <p:extLst>
      <p:ext uri="{BB962C8B-B14F-4D97-AF65-F5344CB8AC3E}">
        <p14:creationId xmlns:p14="http://schemas.microsoft.com/office/powerpoint/2010/main" val="3032270411"/>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Başlık 1"/>
          <p:cNvSpPr>
            <a:spLocks noGrp="1"/>
          </p:cNvSpPr>
          <p:nvPr>
            <p:ph type="title"/>
          </p:nvPr>
        </p:nvSpPr>
        <p:spPr>
          <a:xfrm>
            <a:off x="323850" y="115888"/>
            <a:ext cx="8215313" cy="1431925"/>
          </a:xfrm>
        </p:spPr>
        <p:txBody>
          <a:bodyPr/>
          <a:lstStyle/>
          <a:p>
            <a:pPr algn="l"/>
            <a:r>
              <a:rPr lang="tr-TR" sz="3600" b="1" dirty="0" smtClean="0">
                <a:solidFill>
                  <a:srgbClr val="7030A0"/>
                </a:solidFill>
                <a:effectLst/>
                <a:latin typeface="Arial" pitchFamily="34" charset="0"/>
                <a:cs typeface="Arial" pitchFamily="34" charset="0"/>
              </a:rPr>
              <a:t>Markanın İptali (SMK m. 26)</a:t>
            </a:r>
          </a:p>
        </p:txBody>
      </p:sp>
      <p:sp>
        <p:nvSpPr>
          <p:cNvPr id="3" name="İçerik Yer Tutucusu 2"/>
          <p:cNvSpPr>
            <a:spLocks noGrp="1"/>
          </p:cNvSpPr>
          <p:nvPr>
            <p:ph idx="1"/>
          </p:nvPr>
        </p:nvSpPr>
        <p:spPr>
          <a:xfrm>
            <a:off x="468313" y="1268413"/>
            <a:ext cx="8351837" cy="4114800"/>
          </a:xfrm>
        </p:spPr>
        <p:txBody>
          <a:bodyPr>
            <a:normAutofit fontScale="92500" lnSpcReduction="10000"/>
          </a:bodyPr>
          <a:lstStyle/>
          <a:p>
            <a:pPr marL="0" indent="0">
              <a:buNone/>
              <a:defRPr/>
            </a:pPr>
            <a:r>
              <a:rPr lang="tr-TR" sz="2400" dirty="0" smtClean="0">
                <a:effectLst/>
                <a:latin typeface="Arial" pitchFamily="34" charset="0"/>
                <a:cs typeface="Arial" pitchFamily="34" charset="0"/>
              </a:rPr>
              <a:t>SMK m. 26’da sayılan hallerde marka TÜRKPATENT tarafından </a:t>
            </a:r>
            <a:r>
              <a:rPr lang="tr-TR" sz="2400" b="1" dirty="0" smtClean="0">
                <a:effectLst/>
                <a:latin typeface="Arial" pitchFamily="34" charset="0"/>
                <a:cs typeface="Arial" pitchFamily="34" charset="0"/>
              </a:rPr>
              <a:t>iptal edilir:</a:t>
            </a:r>
            <a:endParaRPr lang="tr-TR" sz="2400" dirty="0" smtClean="0">
              <a:effectLst/>
              <a:latin typeface="Arial" pitchFamily="34" charset="0"/>
              <a:cs typeface="Arial" pitchFamily="34" charset="0"/>
            </a:endParaRPr>
          </a:p>
          <a:p>
            <a:pPr marL="0" indent="0">
              <a:buFont typeface="Wingdings" pitchFamily="2" charset="2"/>
              <a:buNone/>
              <a:defRPr/>
            </a:pPr>
            <a:r>
              <a:rPr lang="tr-TR" sz="2400" dirty="0" smtClean="0">
                <a:latin typeface="Arial" pitchFamily="34" charset="0"/>
                <a:cs typeface="Arial" pitchFamily="34" charset="0"/>
              </a:rPr>
              <a:t>a</a:t>
            </a:r>
            <a:r>
              <a:rPr lang="tr-TR" sz="2400" dirty="0">
                <a:latin typeface="Arial" pitchFamily="34" charset="0"/>
                <a:cs typeface="Arial" pitchFamily="34" charset="0"/>
              </a:rPr>
              <a:t>) 9 uncu maddenin birinci fıkrasında belirtilen hâllerin mevcut olması.</a:t>
            </a:r>
          </a:p>
          <a:p>
            <a:pPr marL="0" indent="0">
              <a:buFont typeface="Wingdings" pitchFamily="2" charset="2"/>
              <a:buNone/>
              <a:defRPr/>
            </a:pPr>
            <a:r>
              <a:rPr lang="tr-TR" sz="2400" dirty="0">
                <a:latin typeface="Arial" pitchFamily="34" charset="0"/>
                <a:cs typeface="Arial" pitchFamily="34" charset="0"/>
              </a:rPr>
              <a:t>b) Marka sahibinin fiillerinin veya gerekli önlemleri almamasının sonucu </a:t>
            </a:r>
            <a:r>
              <a:rPr lang="tr-TR" sz="2400" dirty="0" smtClean="0">
                <a:latin typeface="Arial" pitchFamily="34" charset="0"/>
                <a:cs typeface="Arial" pitchFamily="34" charset="0"/>
              </a:rPr>
              <a:t>olarak markanın</a:t>
            </a:r>
            <a:r>
              <a:rPr lang="tr-TR" sz="2400" dirty="0">
                <a:latin typeface="Arial" pitchFamily="34" charset="0"/>
                <a:cs typeface="Arial" pitchFamily="34" charset="0"/>
              </a:rPr>
              <a:t>, tescilli olduğu mal veya hizmetler için yaygın bir ad hâline gelmesi.</a:t>
            </a:r>
          </a:p>
          <a:p>
            <a:pPr marL="0" indent="0">
              <a:buFont typeface="Wingdings" pitchFamily="2" charset="2"/>
              <a:buNone/>
              <a:defRPr/>
            </a:pPr>
            <a:r>
              <a:rPr lang="tr-TR" sz="2400" dirty="0">
                <a:latin typeface="Arial" pitchFamily="34" charset="0"/>
                <a:cs typeface="Arial" pitchFamily="34" charset="0"/>
              </a:rPr>
              <a:t>c) Marka sahibi tarafından veya marka sahibinin izniyle gerçekleştirilen </a:t>
            </a:r>
            <a:r>
              <a:rPr lang="tr-TR" sz="2400" dirty="0" smtClean="0">
                <a:latin typeface="Arial" pitchFamily="34" charset="0"/>
                <a:cs typeface="Arial" pitchFamily="34" charset="0"/>
              </a:rPr>
              <a:t>kullanım sonucunda </a:t>
            </a:r>
            <a:r>
              <a:rPr lang="tr-TR" sz="2400" dirty="0">
                <a:latin typeface="Arial" pitchFamily="34" charset="0"/>
                <a:cs typeface="Arial" pitchFamily="34" charset="0"/>
              </a:rPr>
              <a:t>markanın, tescilli olduğu mal veya hizmetlerin özellikle niteliği, kalitesi veya </a:t>
            </a:r>
            <a:r>
              <a:rPr lang="tr-TR" sz="2400" dirty="0" smtClean="0">
                <a:latin typeface="Arial" pitchFamily="34" charset="0"/>
                <a:cs typeface="Arial" pitchFamily="34" charset="0"/>
              </a:rPr>
              <a:t>coğrafi kaynağı </a:t>
            </a:r>
            <a:r>
              <a:rPr lang="tr-TR" sz="2400" dirty="0">
                <a:latin typeface="Arial" pitchFamily="34" charset="0"/>
                <a:cs typeface="Arial" pitchFamily="34" charset="0"/>
              </a:rPr>
              <a:t>konusunda halkı yanıltması.</a:t>
            </a:r>
          </a:p>
          <a:p>
            <a:pPr marL="0" indent="0">
              <a:buFont typeface="Wingdings" pitchFamily="2" charset="2"/>
              <a:buNone/>
              <a:defRPr/>
            </a:pPr>
            <a:r>
              <a:rPr lang="tr-TR" sz="2400" dirty="0">
                <a:latin typeface="Arial" pitchFamily="34" charset="0"/>
                <a:cs typeface="Arial" pitchFamily="34" charset="0"/>
              </a:rPr>
              <a:t>ç) 32 </a:t>
            </a:r>
            <a:r>
              <a:rPr lang="tr-TR" sz="2400" dirty="0" err="1">
                <a:latin typeface="Arial" pitchFamily="34" charset="0"/>
                <a:cs typeface="Arial" pitchFamily="34" charset="0"/>
              </a:rPr>
              <a:t>nci</a:t>
            </a:r>
            <a:r>
              <a:rPr lang="tr-TR" sz="2400" dirty="0">
                <a:latin typeface="Arial" pitchFamily="34" charset="0"/>
                <a:cs typeface="Arial" pitchFamily="34" charset="0"/>
              </a:rPr>
              <a:t> maddeye aykırı kullanımın olması.</a:t>
            </a:r>
            <a:endParaRPr lang="tr-TR" sz="2400" dirty="0">
              <a:effectLst/>
              <a:latin typeface="Arial" pitchFamily="34" charset="0"/>
              <a:cs typeface="Arial" pitchFamily="34" charset="0"/>
            </a:endParaRPr>
          </a:p>
        </p:txBody>
      </p:sp>
      <p:sp>
        <p:nvSpPr>
          <p:cNvPr id="5" name="Slayt Numarası Yer Tutucusu 4"/>
          <p:cNvSpPr>
            <a:spLocks noGrp="1"/>
          </p:cNvSpPr>
          <p:nvPr>
            <p:ph type="sldNum" sz="quarter" idx="12"/>
          </p:nvPr>
        </p:nvSpPr>
        <p:spPr/>
        <p:txBody>
          <a:bodyPr/>
          <a:lstStyle/>
          <a:p>
            <a:pPr>
              <a:defRPr/>
            </a:pPr>
            <a:fld id="{F0BE34AE-6720-4DA5-A0BB-16EB14D4406F}" type="slidenum">
              <a:rPr lang="tr-TR" smtClean="0"/>
              <a:pPr>
                <a:defRPr/>
              </a:pPr>
              <a:t>28</a:t>
            </a:fld>
            <a:endParaRPr lang="tr-TR"/>
          </a:p>
        </p:txBody>
      </p:sp>
    </p:spTree>
    <p:extLst>
      <p:ext uri="{BB962C8B-B14F-4D97-AF65-F5344CB8AC3E}">
        <p14:creationId xmlns:p14="http://schemas.microsoft.com/office/powerpoint/2010/main" val="6741988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Başlık 1"/>
          <p:cNvSpPr>
            <a:spLocks noGrp="1"/>
          </p:cNvSpPr>
          <p:nvPr>
            <p:ph type="title"/>
          </p:nvPr>
        </p:nvSpPr>
        <p:spPr>
          <a:xfrm>
            <a:off x="468313" y="260350"/>
            <a:ext cx="7926387" cy="1431925"/>
          </a:xfrm>
        </p:spPr>
        <p:txBody>
          <a:bodyPr/>
          <a:lstStyle/>
          <a:p>
            <a:pPr algn="l"/>
            <a:r>
              <a:rPr lang="tr-TR" sz="3600" b="1" dirty="0" smtClean="0">
                <a:solidFill>
                  <a:srgbClr val="7030A0"/>
                </a:solidFill>
                <a:effectLst/>
                <a:latin typeface="Arial" pitchFamily="34" charset="0"/>
                <a:cs typeface="Arial" pitchFamily="34" charset="0"/>
              </a:rPr>
              <a:t>Hükümsüzlük ve İptalin Etkisi</a:t>
            </a:r>
          </a:p>
        </p:txBody>
      </p:sp>
      <p:sp>
        <p:nvSpPr>
          <p:cNvPr id="3" name="İçerik Yer Tutucusu 2"/>
          <p:cNvSpPr>
            <a:spLocks noGrp="1"/>
          </p:cNvSpPr>
          <p:nvPr>
            <p:ph idx="1"/>
          </p:nvPr>
        </p:nvSpPr>
        <p:spPr>
          <a:xfrm>
            <a:off x="611188" y="1628775"/>
            <a:ext cx="7848600" cy="4114800"/>
          </a:xfrm>
        </p:spPr>
        <p:txBody>
          <a:bodyPr>
            <a:normAutofit lnSpcReduction="10000"/>
          </a:bodyPr>
          <a:lstStyle/>
          <a:p>
            <a:pPr>
              <a:defRPr/>
            </a:pPr>
            <a:r>
              <a:rPr lang="tr-TR" sz="2400" b="1" dirty="0">
                <a:latin typeface="Arial" pitchFamily="34" charset="0"/>
                <a:cs typeface="Arial" pitchFamily="34" charset="0"/>
              </a:rPr>
              <a:t>Madde 27- </a:t>
            </a:r>
            <a:r>
              <a:rPr lang="tr-TR" sz="2400" dirty="0">
                <a:latin typeface="Arial" pitchFamily="34" charset="0"/>
                <a:cs typeface="Arial" pitchFamily="34" charset="0"/>
              </a:rPr>
              <a:t>(1) 25 inci madde gereğince </a:t>
            </a:r>
            <a:r>
              <a:rPr lang="tr-TR" sz="2400" b="1" u="sng" dirty="0">
                <a:latin typeface="Arial" pitchFamily="34" charset="0"/>
                <a:cs typeface="Arial" pitchFamily="34" charset="0"/>
              </a:rPr>
              <a:t>markanın hükümsüzlüğüne </a:t>
            </a:r>
            <a:r>
              <a:rPr lang="tr-TR" sz="2400" dirty="0">
                <a:latin typeface="Arial" pitchFamily="34" charset="0"/>
                <a:cs typeface="Arial" pitchFamily="34" charset="0"/>
              </a:rPr>
              <a:t>karar </a:t>
            </a:r>
            <a:r>
              <a:rPr lang="tr-TR" sz="2400" dirty="0" smtClean="0">
                <a:latin typeface="Arial" pitchFamily="34" charset="0"/>
                <a:cs typeface="Arial" pitchFamily="34" charset="0"/>
              </a:rPr>
              <a:t>verilmesi hâlinde </a:t>
            </a:r>
            <a:r>
              <a:rPr lang="tr-TR" sz="2400" dirty="0">
                <a:latin typeface="Arial" pitchFamily="34" charset="0"/>
                <a:cs typeface="Arial" pitchFamily="34" charset="0"/>
              </a:rPr>
              <a:t>bu karar marka </a:t>
            </a:r>
            <a:r>
              <a:rPr lang="tr-TR" sz="2400" b="1" u="sng" dirty="0">
                <a:latin typeface="Arial" pitchFamily="34" charset="0"/>
                <a:cs typeface="Arial" pitchFamily="34" charset="0"/>
              </a:rPr>
              <a:t>başvuru tarihinden itibaren etkili </a:t>
            </a:r>
            <a:r>
              <a:rPr lang="tr-TR" sz="2400" dirty="0">
                <a:latin typeface="Arial" pitchFamily="34" charset="0"/>
                <a:cs typeface="Arial" pitchFamily="34" charset="0"/>
              </a:rPr>
              <a:t>olup, markaya bu Kanunla </a:t>
            </a:r>
            <a:r>
              <a:rPr lang="tr-TR" sz="2400" dirty="0" smtClean="0">
                <a:latin typeface="Arial" pitchFamily="34" charset="0"/>
                <a:cs typeface="Arial" pitchFamily="34" charset="0"/>
              </a:rPr>
              <a:t>sağlanan koruma </a:t>
            </a:r>
            <a:r>
              <a:rPr lang="tr-TR" sz="2400" dirty="0">
                <a:latin typeface="Arial" pitchFamily="34" charset="0"/>
                <a:cs typeface="Arial" pitchFamily="34" charset="0"/>
              </a:rPr>
              <a:t>hiç doğmamış sayılır.</a:t>
            </a:r>
          </a:p>
          <a:p>
            <a:pPr>
              <a:defRPr/>
            </a:pPr>
            <a:r>
              <a:rPr lang="tr-TR" sz="2400" dirty="0">
                <a:latin typeface="Arial" pitchFamily="34" charset="0"/>
                <a:cs typeface="Arial" pitchFamily="34" charset="0"/>
              </a:rPr>
              <a:t>(2) 26 </a:t>
            </a:r>
            <a:r>
              <a:rPr lang="tr-TR" sz="2400" dirty="0" err="1">
                <a:latin typeface="Arial" pitchFamily="34" charset="0"/>
                <a:cs typeface="Arial" pitchFamily="34" charset="0"/>
              </a:rPr>
              <a:t>ncı</a:t>
            </a:r>
            <a:r>
              <a:rPr lang="tr-TR" sz="2400" dirty="0">
                <a:latin typeface="Arial" pitchFamily="34" charset="0"/>
                <a:cs typeface="Arial" pitchFamily="34" charset="0"/>
              </a:rPr>
              <a:t> madde gereğince </a:t>
            </a:r>
            <a:r>
              <a:rPr lang="tr-TR" sz="2400" b="1" u="sng" dirty="0">
                <a:latin typeface="Arial" pitchFamily="34" charset="0"/>
                <a:cs typeface="Arial" pitchFamily="34" charset="0"/>
              </a:rPr>
              <a:t>markanın iptaline </a:t>
            </a:r>
            <a:r>
              <a:rPr lang="tr-TR" sz="2400" dirty="0">
                <a:latin typeface="Arial" pitchFamily="34" charset="0"/>
                <a:cs typeface="Arial" pitchFamily="34" charset="0"/>
              </a:rPr>
              <a:t>karar verilmesi hâlinde ise bu karar, </a:t>
            </a:r>
            <a:r>
              <a:rPr lang="tr-TR" sz="2400" b="1" u="sng" dirty="0" smtClean="0">
                <a:latin typeface="Arial" pitchFamily="34" charset="0"/>
                <a:cs typeface="Arial" pitchFamily="34" charset="0"/>
              </a:rPr>
              <a:t>iptal talebinin </a:t>
            </a:r>
            <a:r>
              <a:rPr lang="tr-TR" sz="2400" b="1" u="sng" dirty="0">
                <a:latin typeface="Arial" pitchFamily="34" charset="0"/>
                <a:cs typeface="Arial" pitchFamily="34" charset="0"/>
              </a:rPr>
              <a:t>Kuruma sunulduğu tarihten</a:t>
            </a:r>
            <a:r>
              <a:rPr lang="tr-TR" sz="2400" dirty="0">
                <a:latin typeface="Arial" pitchFamily="34" charset="0"/>
                <a:cs typeface="Arial" pitchFamily="34" charset="0"/>
              </a:rPr>
              <a:t> itibaren etkilidir. Ancak talep üzerine, iptal hâllerinin </a:t>
            </a:r>
            <a:r>
              <a:rPr lang="tr-TR" sz="2400" dirty="0" smtClean="0">
                <a:latin typeface="Arial" pitchFamily="34" charset="0"/>
                <a:cs typeface="Arial" pitchFamily="34" charset="0"/>
              </a:rPr>
              <a:t>daha önceki </a:t>
            </a:r>
            <a:r>
              <a:rPr lang="tr-TR" sz="2400" dirty="0">
                <a:latin typeface="Arial" pitchFamily="34" charset="0"/>
                <a:cs typeface="Arial" pitchFamily="34" charset="0"/>
              </a:rPr>
              <a:t>bir tarihte doğmuş olması hâlinde iptal kararının bu tarihten itibaren etkili olacağına </a:t>
            </a:r>
            <a:r>
              <a:rPr lang="tr-TR" sz="2400" dirty="0" smtClean="0">
                <a:latin typeface="Arial" pitchFamily="34" charset="0"/>
                <a:cs typeface="Arial" pitchFamily="34" charset="0"/>
              </a:rPr>
              <a:t>karar verilebilir</a:t>
            </a:r>
            <a:r>
              <a:rPr lang="tr-TR" sz="2400" dirty="0">
                <a:latin typeface="Arial" pitchFamily="34" charset="0"/>
                <a:cs typeface="Arial" pitchFamily="34" charset="0"/>
              </a:rPr>
              <a:t>.</a:t>
            </a:r>
          </a:p>
        </p:txBody>
      </p:sp>
      <p:sp>
        <p:nvSpPr>
          <p:cNvPr id="4" name="Altbilgi Yer Tutucusu 3"/>
          <p:cNvSpPr>
            <a:spLocks noGrp="1"/>
          </p:cNvSpPr>
          <p:nvPr>
            <p:ph type="ftr" sz="quarter" idx="11"/>
          </p:nvPr>
        </p:nvSpPr>
        <p:spPr/>
        <p:txBody>
          <a:bodyPr/>
          <a:lstStyle/>
          <a:p>
            <a:pPr>
              <a:defRPr/>
            </a:pPr>
            <a:r>
              <a:rPr lang="tr-TR" smtClean="0"/>
              <a:t>Prof. Dr. Feyzan H. Şehirali Çelik</a:t>
            </a:r>
            <a:endParaRPr lang="tr-TR"/>
          </a:p>
        </p:txBody>
      </p:sp>
      <p:sp>
        <p:nvSpPr>
          <p:cNvPr id="5" name="Slayt Numarası Yer Tutucusu 4"/>
          <p:cNvSpPr>
            <a:spLocks noGrp="1"/>
          </p:cNvSpPr>
          <p:nvPr>
            <p:ph type="sldNum" sz="quarter" idx="12"/>
          </p:nvPr>
        </p:nvSpPr>
        <p:spPr/>
        <p:txBody>
          <a:bodyPr/>
          <a:lstStyle/>
          <a:p>
            <a:pPr>
              <a:defRPr/>
            </a:pPr>
            <a:fld id="{DFFF1E02-596E-4E1F-8947-1F308CF22F94}" type="slidenum">
              <a:rPr lang="tr-TR" smtClean="0"/>
              <a:pPr>
                <a:defRPr/>
              </a:pPr>
              <a:t>29</a:t>
            </a:fld>
            <a:endParaRPr lang="tr-TR"/>
          </a:p>
        </p:txBody>
      </p:sp>
    </p:spTree>
    <p:extLst>
      <p:ext uri="{BB962C8B-B14F-4D97-AF65-F5344CB8AC3E}">
        <p14:creationId xmlns:p14="http://schemas.microsoft.com/office/powerpoint/2010/main" val="4125980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Başlık 1"/>
          <p:cNvSpPr>
            <a:spLocks noGrp="1"/>
          </p:cNvSpPr>
          <p:nvPr>
            <p:ph type="title"/>
          </p:nvPr>
        </p:nvSpPr>
        <p:spPr>
          <a:xfrm>
            <a:off x="755576" y="332656"/>
            <a:ext cx="7639050" cy="1431925"/>
          </a:xfrm>
        </p:spPr>
        <p:txBody>
          <a:bodyPr/>
          <a:lstStyle/>
          <a:p>
            <a:r>
              <a:rPr lang="tr-TR" altLang="tr-TR" sz="3600" b="1" dirty="0" smtClean="0">
                <a:solidFill>
                  <a:srgbClr val="7030A0"/>
                </a:solidFill>
                <a:effectLst/>
                <a:latin typeface="Arial" pitchFamily="34" charset="0"/>
                <a:cs typeface="Arial" pitchFamily="34" charset="0"/>
              </a:rPr>
              <a:t>Yasal Altyapı</a:t>
            </a:r>
          </a:p>
        </p:txBody>
      </p:sp>
      <p:sp>
        <p:nvSpPr>
          <p:cNvPr id="17411" name="İçerik Yer Tutucusu 2"/>
          <p:cNvSpPr>
            <a:spLocks noGrp="1"/>
          </p:cNvSpPr>
          <p:nvPr>
            <p:ph idx="1"/>
          </p:nvPr>
        </p:nvSpPr>
        <p:spPr>
          <a:xfrm>
            <a:off x="827088" y="1736725"/>
            <a:ext cx="7688262" cy="4294188"/>
          </a:xfrm>
        </p:spPr>
        <p:txBody>
          <a:bodyPr/>
          <a:lstStyle/>
          <a:p>
            <a:pPr>
              <a:defRPr/>
            </a:pPr>
            <a:r>
              <a:rPr lang="tr-TR" sz="2800" dirty="0">
                <a:effectLst/>
                <a:latin typeface="Arial" pitchFamily="34" charset="0"/>
                <a:cs typeface="Arial" pitchFamily="34" charset="0"/>
              </a:rPr>
              <a:t>6769 Sayılı Sınai Mülkiyet Kanunu (SMK)</a:t>
            </a:r>
          </a:p>
          <a:p>
            <a:pPr marL="0" indent="0">
              <a:buFont typeface="Wingdings" pitchFamily="2" charset="2"/>
              <a:buNone/>
              <a:defRPr/>
            </a:pPr>
            <a:r>
              <a:rPr lang="tr-TR" sz="2800" dirty="0">
                <a:effectLst/>
                <a:latin typeface="Arial" pitchFamily="34" charset="0"/>
                <a:cs typeface="Arial" pitchFamily="34" charset="0"/>
              </a:rPr>
              <a:t>   (RG, 10.01.2017, S. 29944)</a:t>
            </a:r>
          </a:p>
          <a:p>
            <a:pPr>
              <a:defRPr/>
            </a:pPr>
            <a:r>
              <a:rPr lang="tr-TR" sz="2800" dirty="0">
                <a:effectLst/>
                <a:latin typeface="Arial" pitchFamily="34" charset="0"/>
                <a:cs typeface="Arial" pitchFamily="34" charset="0"/>
              </a:rPr>
              <a:t>27 Haziran 1995 tarihinde yürürlüğe giren 556 sayılı Markaların Korunması Hakkında Kanun Hükmünde Kararname (556 sayılı KHK) yürürlükten kalkmıştır.</a:t>
            </a:r>
          </a:p>
        </p:txBody>
      </p:sp>
      <p:sp>
        <p:nvSpPr>
          <p:cNvPr id="4" name="Altbilgi Yer Tutucusu 3"/>
          <p:cNvSpPr>
            <a:spLocks noGrp="1"/>
          </p:cNvSpPr>
          <p:nvPr>
            <p:ph type="ftr" sz="quarter" idx="11"/>
          </p:nvPr>
        </p:nvSpPr>
        <p:spPr/>
        <p:txBody>
          <a:bodyPr/>
          <a:lstStyle/>
          <a:p>
            <a:pPr>
              <a:defRPr/>
            </a:pPr>
            <a:r>
              <a:rPr lang="tr-TR"/>
              <a:t>Prof. Dr. Feyzan H. Şehirali Çelik</a:t>
            </a:r>
          </a:p>
        </p:txBody>
      </p:sp>
      <p:sp>
        <p:nvSpPr>
          <p:cNvPr id="5" name="Slayt Numarası Yer Tutucusu 4"/>
          <p:cNvSpPr>
            <a:spLocks noGrp="1"/>
          </p:cNvSpPr>
          <p:nvPr>
            <p:ph type="sldNum" sz="quarter" idx="12"/>
          </p:nvPr>
        </p:nvSpPr>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defRPr/>
            </a:pPr>
            <a:fld id="{81903A18-1327-48FB-9F88-E88061604E8A}" type="slidenum">
              <a:rPr lang="tr-TR" altLang="tr-TR" sz="1000" smtClean="0"/>
              <a:pPr>
                <a:defRPr/>
              </a:pPr>
              <a:t>3</a:t>
            </a:fld>
            <a:endParaRPr lang="tr-TR" altLang="tr-TR" sz="1000" smtClean="0"/>
          </a:p>
        </p:txBody>
      </p:sp>
    </p:spTree>
    <p:extLst>
      <p:ext uri="{BB962C8B-B14F-4D97-AF65-F5344CB8AC3E}">
        <p14:creationId xmlns:p14="http://schemas.microsoft.com/office/powerpoint/2010/main" val="137530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11188" y="260350"/>
            <a:ext cx="7543800" cy="1431925"/>
          </a:xfrm>
        </p:spPr>
        <p:txBody>
          <a:bodyPr/>
          <a:lstStyle/>
          <a:p>
            <a:pPr algn="l" eaLnBrk="1" hangingPunct="1">
              <a:defRPr/>
            </a:pPr>
            <a:r>
              <a:rPr lang="tr-TR" sz="3600" b="1" dirty="0" smtClean="0">
                <a:solidFill>
                  <a:srgbClr val="7030A0"/>
                </a:solidFill>
                <a:latin typeface="Arial" pitchFamily="34" charset="0"/>
                <a:cs typeface="Arial" pitchFamily="34" charset="0"/>
              </a:rPr>
              <a:t>Marka Hakkının Sona Ermesi</a:t>
            </a:r>
          </a:p>
        </p:txBody>
      </p:sp>
      <p:sp>
        <p:nvSpPr>
          <p:cNvPr id="33795" name="Rectangle 3"/>
          <p:cNvSpPr>
            <a:spLocks noGrp="1" noChangeArrowheads="1"/>
          </p:cNvSpPr>
          <p:nvPr>
            <p:ph type="body" idx="1"/>
          </p:nvPr>
        </p:nvSpPr>
        <p:spPr>
          <a:xfrm>
            <a:off x="611188" y="1790700"/>
            <a:ext cx="8304212" cy="4381500"/>
          </a:xfrm>
        </p:spPr>
        <p:txBody>
          <a:bodyPr/>
          <a:lstStyle/>
          <a:p>
            <a:pPr marL="0" indent="0">
              <a:buFont typeface="Wingdings" pitchFamily="2" charset="2"/>
              <a:buNone/>
              <a:defRPr/>
            </a:pPr>
            <a:r>
              <a:rPr lang="nn-NO" sz="2400" b="1" dirty="0">
                <a:latin typeface="Arial" pitchFamily="34" charset="0"/>
                <a:cs typeface="Arial" pitchFamily="34" charset="0"/>
              </a:rPr>
              <a:t>Madde 28- </a:t>
            </a:r>
            <a:r>
              <a:rPr lang="nn-NO" sz="2400" dirty="0">
                <a:latin typeface="Arial" pitchFamily="34" charset="0"/>
                <a:cs typeface="Arial" pitchFamily="34" charset="0"/>
              </a:rPr>
              <a:t>(1) Aşağıdaki hâllerde marka hakkı sona erer:</a:t>
            </a:r>
          </a:p>
          <a:p>
            <a:pPr marL="0" indent="0">
              <a:buFont typeface="Wingdings" pitchFamily="2" charset="2"/>
              <a:buNone/>
              <a:defRPr/>
            </a:pPr>
            <a:r>
              <a:rPr lang="tr-TR" sz="2400" dirty="0">
                <a:latin typeface="Arial" pitchFamily="34" charset="0"/>
                <a:cs typeface="Arial" pitchFamily="34" charset="0"/>
              </a:rPr>
              <a:t>a) Koruma süresinin dolması ve markanın süresi içinde yenilenmemesi.</a:t>
            </a:r>
          </a:p>
          <a:p>
            <a:pPr marL="0" indent="0">
              <a:buFont typeface="Wingdings" pitchFamily="2" charset="2"/>
              <a:buNone/>
              <a:defRPr/>
            </a:pPr>
            <a:r>
              <a:rPr lang="fi-FI" sz="2400" dirty="0">
                <a:latin typeface="Arial" pitchFamily="34" charset="0"/>
                <a:cs typeface="Arial" pitchFamily="34" charset="0"/>
              </a:rPr>
              <a:t>b) Marka sahibinin marka hakkından vazgeçmesi.</a:t>
            </a:r>
          </a:p>
          <a:p>
            <a:pPr marL="0" indent="0">
              <a:buFont typeface="Wingdings" pitchFamily="2" charset="2"/>
              <a:buNone/>
              <a:defRPr/>
            </a:pPr>
            <a:r>
              <a:rPr lang="tr-TR" sz="2400" dirty="0">
                <a:latin typeface="Arial" pitchFamily="34" charset="0"/>
                <a:cs typeface="Arial" pitchFamily="34" charset="0"/>
              </a:rPr>
              <a:t>(2) Marka hakkının sona ermesi, sona erme sebebinin gerçekleşmiş olduğu andan </a:t>
            </a:r>
            <a:r>
              <a:rPr lang="tr-TR" sz="2400" dirty="0" smtClean="0">
                <a:latin typeface="Arial" pitchFamily="34" charset="0"/>
                <a:cs typeface="Arial" pitchFamily="34" charset="0"/>
              </a:rPr>
              <a:t>itibaren hüküm </a:t>
            </a:r>
            <a:r>
              <a:rPr lang="tr-TR" sz="2400" dirty="0">
                <a:latin typeface="Arial" pitchFamily="34" charset="0"/>
                <a:cs typeface="Arial" pitchFamily="34" charset="0"/>
              </a:rPr>
              <a:t>ifade eder.</a:t>
            </a:r>
            <a:endParaRPr lang="tr-TR" sz="2400" dirty="0" smtClean="0">
              <a:latin typeface="Arial" pitchFamily="34" charset="0"/>
              <a:cs typeface="Arial" pitchFamily="34" charset="0"/>
            </a:endParaRPr>
          </a:p>
        </p:txBody>
      </p:sp>
      <p:sp>
        <p:nvSpPr>
          <p:cNvPr id="6" name="5 Slayt Numarası Yer Tutucusu"/>
          <p:cNvSpPr>
            <a:spLocks noGrp="1"/>
          </p:cNvSpPr>
          <p:nvPr>
            <p:ph type="sldNum" sz="quarter" idx="12"/>
          </p:nvPr>
        </p:nvSpPr>
        <p:spPr/>
        <p:txBody>
          <a:bodyPr/>
          <a:lstStyle/>
          <a:p>
            <a:pPr>
              <a:defRPr/>
            </a:pPr>
            <a:fld id="{19AF83AE-734B-4EDA-9AED-6A7BD51ABCFC}" type="slidenum">
              <a:rPr lang="tr-TR" smtClean="0"/>
              <a:pPr>
                <a:defRPr/>
              </a:pPr>
              <a:t>30</a:t>
            </a:fld>
            <a:endParaRPr lang="tr-TR"/>
          </a:p>
        </p:txBody>
      </p:sp>
      <p:sp>
        <p:nvSpPr>
          <p:cNvPr id="5" name="4 Altbilgi Yer Tutucusu"/>
          <p:cNvSpPr>
            <a:spLocks noGrp="1"/>
          </p:cNvSpPr>
          <p:nvPr>
            <p:ph type="ftr" sz="quarter" idx="11"/>
          </p:nvPr>
        </p:nvSpPr>
        <p:spPr/>
        <p:txBody>
          <a:bodyPr/>
          <a:lstStyle/>
          <a:p>
            <a:pPr>
              <a:defRPr/>
            </a:pPr>
            <a:r>
              <a:rPr lang="tr-TR"/>
              <a:t>Prof. Dr. Feyzan H. Şehirali Çelik</a:t>
            </a:r>
          </a:p>
        </p:txBody>
      </p:sp>
    </p:spTree>
    <p:extLst>
      <p:ext uri="{BB962C8B-B14F-4D97-AF65-F5344CB8AC3E}">
        <p14:creationId xmlns:p14="http://schemas.microsoft.com/office/powerpoint/2010/main" val="510883146"/>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Başlık 1"/>
          <p:cNvSpPr>
            <a:spLocks noGrp="1"/>
          </p:cNvSpPr>
          <p:nvPr>
            <p:ph type="title"/>
          </p:nvPr>
        </p:nvSpPr>
        <p:spPr>
          <a:xfrm>
            <a:off x="395288" y="34925"/>
            <a:ext cx="8641208" cy="1431925"/>
          </a:xfrm>
        </p:spPr>
        <p:txBody>
          <a:bodyPr/>
          <a:lstStyle/>
          <a:p>
            <a:pPr algn="l"/>
            <a:r>
              <a:rPr lang="tr-TR" sz="3600" b="1" dirty="0" smtClean="0">
                <a:solidFill>
                  <a:srgbClr val="7030A0"/>
                </a:solidFill>
                <a:effectLst/>
                <a:latin typeface="Arial" pitchFamily="34" charset="0"/>
                <a:cs typeface="Arial" pitchFamily="34" charset="0"/>
              </a:rPr>
              <a:t>Marka Hakkının Kapsamı (SMK m. 7.2)</a:t>
            </a:r>
          </a:p>
        </p:txBody>
      </p:sp>
      <p:sp>
        <p:nvSpPr>
          <p:cNvPr id="3" name="İçerik Yer Tutucusu 2"/>
          <p:cNvSpPr>
            <a:spLocks noGrp="1"/>
          </p:cNvSpPr>
          <p:nvPr>
            <p:ph idx="1"/>
          </p:nvPr>
        </p:nvSpPr>
        <p:spPr>
          <a:xfrm>
            <a:off x="395288" y="1196975"/>
            <a:ext cx="8143875" cy="4251325"/>
          </a:xfrm>
        </p:spPr>
        <p:txBody>
          <a:bodyPr>
            <a:normAutofit fontScale="92500"/>
          </a:bodyPr>
          <a:lstStyle/>
          <a:p>
            <a:pPr marL="0" indent="0">
              <a:buFont typeface="Wingdings" pitchFamily="2" charset="2"/>
              <a:buNone/>
              <a:defRPr/>
            </a:pPr>
            <a:r>
              <a:rPr lang="tr-TR" sz="2000" dirty="0" smtClean="0">
                <a:latin typeface="Arial" pitchFamily="34" charset="0"/>
                <a:cs typeface="Arial" pitchFamily="34" charset="0"/>
              </a:rPr>
              <a:t>Marka sahibinin, izinsiz </a:t>
            </a:r>
            <a:r>
              <a:rPr lang="tr-TR" sz="2000" dirty="0">
                <a:latin typeface="Arial" pitchFamily="34" charset="0"/>
                <a:cs typeface="Arial" pitchFamily="34" charset="0"/>
              </a:rPr>
              <a:t>olarak yapılması hâlinde, aşağıda belirtilen fiillerin önlenmesini talep etme hakkı vardır:</a:t>
            </a:r>
          </a:p>
          <a:p>
            <a:pPr marL="0" indent="0">
              <a:buFont typeface="Wingdings" pitchFamily="2" charset="2"/>
              <a:buNone/>
              <a:defRPr/>
            </a:pPr>
            <a:r>
              <a:rPr lang="tr-TR" sz="2000" dirty="0">
                <a:latin typeface="Arial" pitchFamily="34" charset="0"/>
                <a:cs typeface="Arial" pitchFamily="34" charset="0"/>
              </a:rPr>
              <a:t>a) Tescilli marka ile aynı olan herhangi bir işaretin, tescil kapsamına giren mal </a:t>
            </a:r>
            <a:r>
              <a:rPr lang="tr-TR" sz="2000" dirty="0" smtClean="0">
                <a:latin typeface="Arial" pitchFamily="34" charset="0"/>
                <a:cs typeface="Arial" pitchFamily="34" charset="0"/>
              </a:rPr>
              <a:t>veya hizmetlerde </a:t>
            </a:r>
            <a:r>
              <a:rPr lang="tr-TR" sz="2000" dirty="0">
                <a:latin typeface="Arial" pitchFamily="34" charset="0"/>
                <a:cs typeface="Arial" pitchFamily="34" charset="0"/>
              </a:rPr>
              <a:t>kullanılması.</a:t>
            </a:r>
          </a:p>
          <a:p>
            <a:pPr marL="0" indent="0">
              <a:buFont typeface="Wingdings" pitchFamily="2" charset="2"/>
              <a:buNone/>
              <a:defRPr/>
            </a:pPr>
            <a:r>
              <a:rPr lang="tr-TR" sz="2000" dirty="0">
                <a:latin typeface="Arial" pitchFamily="34" charset="0"/>
                <a:cs typeface="Arial" pitchFamily="34" charset="0"/>
              </a:rPr>
              <a:t>b) Tescilli marka ile aynı veya benzer olan ve tescilli markanın kapsadığı mal </a:t>
            </a:r>
            <a:r>
              <a:rPr lang="tr-TR" sz="2000" dirty="0" smtClean="0">
                <a:latin typeface="Arial" pitchFamily="34" charset="0"/>
                <a:cs typeface="Arial" pitchFamily="34" charset="0"/>
              </a:rPr>
              <a:t>veya hizmetlerle </a:t>
            </a:r>
            <a:r>
              <a:rPr lang="tr-TR" sz="2000" dirty="0">
                <a:latin typeface="Arial" pitchFamily="34" charset="0"/>
                <a:cs typeface="Arial" pitchFamily="34" charset="0"/>
              </a:rPr>
              <a:t>aynı veya benzer mal veya hizmetleri kapsayan ve bu nedenle halk tarafından </a:t>
            </a:r>
            <a:r>
              <a:rPr lang="tr-TR" sz="2000" dirty="0" smtClean="0">
                <a:latin typeface="Arial" pitchFamily="34" charset="0"/>
                <a:cs typeface="Arial" pitchFamily="34" charset="0"/>
              </a:rPr>
              <a:t>tescilli marka </a:t>
            </a:r>
            <a:r>
              <a:rPr lang="tr-TR" sz="2000" dirty="0">
                <a:latin typeface="Arial" pitchFamily="34" charset="0"/>
                <a:cs typeface="Arial" pitchFamily="34" charset="0"/>
              </a:rPr>
              <a:t>ile ilişkilendirilme ihtimali de dâhil karıştırılma ihtimali bulunan herhangi bir </a:t>
            </a:r>
            <a:r>
              <a:rPr lang="tr-TR" sz="2000" dirty="0" smtClean="0">
                <a:latin typeface="Arial" pitchFamily="34" charset="0"/>
                <a:cs typeface="Arial" pitchFamily="34" charset="0"/>
              </a:rPr>
              <a:t>işaretin kullanılması</a:t>
            </a:r>
            <a:r>
              <a:rPr lang="tr-TR" sz="2000" dirty="0">
                <a:latin typeface="Arial" pitchFamily="34" charset="0"/>
                <a:cs typeface="Arial" pitchFamily="34" charset="0"/>
              </a:rPr>
              <a:t>.</a:t>
            </a:r>
          </a:p>
          <a:p>
            <a:pPr marL="0" indent="0">
              <a:buFont typeface="Wingdings" pitchFamily="2" charset="2"/>
              <a:buNone/>
              <a:defRPr/>
            </a:pPr>
            <a:r>
              <a:rPr lang="tr-TR" sz="2000" dirty="0">
                <a:latin typeface="Arial" pitchFamily="34" charset="0"/>
                <a:cs typeface="Arial" pitchFamily="34" charset="0"/>
              </a:rPr>
              <a:t>c) Aynı, benzer veya farklı mal veya hizmetlerde olmasına bakılmaksızın, tescilli </a:t>
            </a:r>
            <a:r>
              <a:rPr lang="tr-TR" sz="2000" dirty="0" smtClean="0">
                <a:latin typeface="Arial" pitchFamily="34" charset="0"/>
                <a:cs typeface="Arial" pitchFamily="34" charset="0"/>
              </a:rPr>
              <a:t>marka ile </a:t>
            </a:r>
            <a:r>
              <a:rPr lang="tr-TR" sz="2000" dirty="0">
                <a:latin typeface="Arial" pitchFamily="34" charset="0"/>
                <a:cs typeface="Arial" pitchFamily="34" charset="0"/>
              </a:rPr>
              <a:t>aynı veya benzer olan ve Türkiye’de ulaştığı tanınmışlık düzeyi nedeniyle </a:t>
            </a:r>
            <a:r>
              <a:rPr lang="tr-TR" sz="2000" dirty="0" smtClean="0">
                <a:latin typeface="Arial" pitchFamily="34" charset="0"/>
                <a:cs typeface="Arial" pitchFamily="34" charset="0"/>
              </a:rPr>
              <a:t>markanın itibarından </a:t>
            </a:r>
            <a:r>
              <a:rPr lang="tr-TR" sz="2000" dirty="0">
                <a:latin typeface="Arial" pitchFamily="34" charset="0"/>
                <a:cs typeface="Arial" pitchFamily="34" charset="0"/>
              </a:rPr>
              <a:t>haksız bir yarar elde edecek veya itibarına zarar verecek veya ayırt edici </a:t>
            </a:r>
            <a:r>
              <a:rPr lang="tr-TR" sz="2000" dirty="0" smtClean="0">
                <a:latin typeface="Arial" pitchFamily="34" charset="0"/>
                <a:cs typeface="Arial" pitchFamily="34" charset="0"/>
              </a:rPr>
              <a:t>karakterini zedeleyecek </a:t>
            </a:r>
            <a:r>
              <a:rPr lang="tr-TR" sz="2000" dirty="0">
                <a:latin typeface="Arial" pitchFamily="34" charset="0"/>
                <a:cs typeface="Arial" pitchFamily="34" charset="0"/>
              </a:rPr>
              <a:t>nitelikteki herhangi bir işaretin haklı bir sebep olmaksızın kullanılması.</a:t>
            </a:r>
            <a:endParaRPr lang="tr-TR" sz="2000" dirty="0">
              <a:effectLst/>
              <a:latin typeface="Arial" pitchFamily="34" charset="0"/>
              <a:cs typeface="Arial" pitchFamily="34" charset="0"/>
            </a:endParaRPr>
          </a:p>
        </p:txBody>
      </p:sp>
      <p:sp>
        <p:nvSpPr>
          <p:cNvPr id="5" name="Slayt Numarası Yer Tutucusu 4"/>
          <p:cNvSpPr>
            <a:spLocks noGrp="1"/>
          </p:cNvSpPr>
          <p:nvPr>
            <p:ph type="sldNum" sz="quarter" idx="12"/>
          </p:nvPr>
        </p:nvSpPr>
        <p:spPr/>
        <p:txBody>
          <a:bodyPr/>
          <a:lstStyle/>
          <a:p>
            <a:pPr>
              <a:defRPr/>
            </a:pPr>
            <a:fld id="{81F4D93F-5435-40B7-8782-04BE9E548185}" type="slidenum">
              <a:rPr lang="tr-TR" smtClean="0"/>
              <a:pPr>
                <a:defRPr/>
              </a:pPr>
              <a:t>31</a:t>
            </a:fld>
            <a:endParaRPr lang="tr-TR"/>
          </a:p>
        </p:txBody>
      </p:sp>
    </p:spTree>
    <p:extLst>
      <p:ext uri="{BB962C8B-B14F-4D97-AF65-F5344CB8AC3E}">
        <p14:creationId xmlns:p14="http://schemas.microsoft.com/office/powerpoint/2010/main" val="35869437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Başlık 1"/>
          <p:cNvSpPr>
            <a:spLocks noGrp="1"/>
          </p:cNvSpPr>
          <p:nvPr>
            <p:ph type="title"/>
          </p:nvPr>
        </p:nvSpPr>
        <p:spPr>
          <a:xfrm>
            <a:off x="539750" y="0"/>
            <a:ext cx="8424738" cy="1431925"/>
          </a:xfrm>
        </p:spPr>
        <p:txBody>
          <a:bodyPr/>
          <a:lstStyle/>
          <a:p>
            <a:pPr algn="l"/>
            <a:r>
              <a:rPr lang="tr-TR" sz="3600" b="1" dirty="0" smtClean="0">
                <a:solidFill>
                  <a:srgbClr val="7030A0"/>
                </a:solidFill>
                <a:effectLst/>
                <a:latin typeface="Arial" pitchFamily="34" charset="0"/>
                <a:cs typeface="Arial" pitchFamily="34" charset="0"/>
              </a:rPr>
              <a:t>Marka Hakkına Tecavüz Sayılan Fiiller</a:t>
            </a:r>
          </a:p>
        </p:txBody>
      </p:sp>
      <p:sp>
        <p:nvSpPr>
          <p:cNvPr id="3" name="İçerik Yer Tutucusu 2"/>
          <p:cNvSpPr>
            <a:spLocks noGrp="1"/>
          </p:cNvSpPr>
          <p:nvPr>
            <p:ph idx="1"/>
          </p:nvPr>
        </p:nvSpPr>
        <p:spPr>
          <a:xfrm>
            <a:off x="539750" y="1341438"/>
            <a:ext cx="8353425" cy="4114800"/>
          </a:xfrm>
        </p:spPr>
        <p:txBody>
          <a:bodyPr>
            <a:normAutofit fontScale="92500" lnSpcReduction="10000"/>
          </a:bodyPr>
          <a:lstStyle/>
          <a:p>
            <a:pPr marL="0" indent="0">
              <a:buFont typeface="Wingdings" pitchFamily="2" charset="2"/>
              <a:buNone/>
              <a:defRPr/>
            </a:pPr>
            <a:r>
              <a:rPr lang="tr-TR" sz="2400" b="1" dirty="0">
                <a:latin typeface="Arial" pitchFamily="34" charset="0"/>
                <a:cs typeface="Arial" pitchFamily="34" charset="0"/>
              </a:rPr>
              <a:t>Madde 29- </a:t>
            </a:r>
            <a:r>
              <a:rPr lang="tr-TR" sz="2400" dirty="0">
                <a:latin typeface="Arial" pitchFamily="34" charset="0"/>
                <a:cs typeface="Arial" pitchFamily="34" charset="0"/>
              </a:rPr>
              <a:t>(1) Aşağıdaki fiiller marka hakkına tecavüz sayılır:</a:t>
            </a:r>
          </a:p>
          <a:p>
            <a:pPr marL="0" indent="0">
              <a:buFont typeface="Wingdings" pitchFamily="2" charset="2"/>
              <a:buNone/>
              <a:defRPr/>
            </a:pPr>
            <a:r>
              <a:rPr lang="tr-TR" sz="2000" dirty="0">
                <a:latin typeface="Arial" pitchFamily="34" charset="0"/>
                <a:cs typeface="Arial" pitchFamily="34" charset="0"/>
              </a:rPr>
              <a:t>a) Marka sahibinin izni olmaksızın, markayı 7 </a:t>
            </a:r>
            <a:r>
              <a:rPr lang="tr-TR" sz="2000" dirty="0" err="1">
                <a:latin typeface="Arial" pitchFamily="34" charset="0"/>
                <a:cs typeface="Arial" pitchFamily="34" charset="0"/>
              </a:rPr>
              <a:t>nci</a:t>
            </a:r>
            <a:r>
              <a:rPr lang="tr-TR" sz="2000" dirty="0">
                <a:latin typeface="Arial" pitchFamily="34" charset="0"/>
                <a:cs typeface="Arial" pitchFamily="34" charset="0"/>
              </a:rPr>
              <a:t> maddede belirtilen </a:t>
            </a:r>
            <a:r>
              <a:rPr lang="tr-TR" sz="2000" dirty="0" smtClean="0">
                <a:latin typeface="Arial" pitchFamily="34" charset="0"/>
                <a:cs typeface="Arial" pitchFamily="34" charset="0"/>
              </a:rPr>
              <a:t>biçimlerde kullanmak</a:t>
            </a:r>
            <a:r>
              <a:rPr lang="tr-TR" sz="2000" dirty="0">
                <a:latin typeface="Arial" pitchFamily="34" charset="0"/>
                <a:cs typeface="Arial" pitchFamily="34" charset="0"/>
              </a:rPr>
              <a:t>.</a:t>
            </a:r>
          </a:p>
          <a:p>
            <a:pPr marL="0" indent="0">
              <a:buFont typeface="Wingdings" pitchFamily="2" charset="2"/>
              <a:buNone/>
              <a:defRPr/>
            </a:pPr>
            <a:r>
              <a:rPr lang="tr-TR" sz="2000" dirty="0">
                <a:latin typeface="Arial" pitchFamily="34" charset="0"/>
                <a:cs typeface="Arial" pitchFamily="34" charset="0"/>
              </a:rPr>
              <a:t>b) Marka sahibinin izni olmaksızın, markayı veya ayırt edilemeyecek kadar </a:t>
            </a:r>
            <a:r>
              <a:rPr lang="tr-TR" sz="2000" dirty="0" smtClean="0">
                <a:latin typeface="Arial" pitchFamily="34" charset="0"/>
                <a:cs typeface="Arial" pitchFamily="34" charset="0"/>
              </a:rPr>
              <a:t>benzerini kullanmak </a:t>
            </a:r>
            <a:r>
              <a:rPr lang="tr-TR" sz="2000" dirty="0">
                <a:latin typeface="Arial" pitchFamily="34" charset="0"/>
                <a:cs typeface="Arial" pitchFamily="34" charset="0"/>
              </a:rPr>
              <a:t>suretiyle markayı taklit etmek.</a:t>
            </a:r>
          </a:p>
          <a:p>
            <a:pPr marL="0" indent="0">
              <a:buFont typeface="Wingdings" pitchFamily="2" charset="2"/>
              <a:buNone/>
              <a:defRPr/>
            </a:pPr>
            <a:r>
              <a:rPr lang="tr-TR" sz="2000" dirty="0">
                <a:latin typeface="Arial" pitchFamily="34" charset="0"/>
                <a:cs typeface="Arial" pitchFamily="34" charset="0"/>
              </a:rPr>
              <a:t>c) Markayı veya ayırt edilemeyecek kadar benzerini kullanmak suretiyle markanın </a:t>
            </a:r>
            <a:r>
              <a:rPr lang="tr-TR" sz="2000" dirty="0" smtClean="0">
                <a:latin typeface="Arial" pitchFamily="34" charset="0"/>
                <a:cs typeface="Arial" pitchFamily="34" charset="0"/>
              </a:rPr>
              <a:t>taklit edildiğini </a:t>
            </a:r>
            <a:r>
              <a:rPr lang="tr-TR" sz="2000" dirty="0">
                <a:latin typeface="Arial" pitchFamily="34" charset="0"/>
                <a:cs typeface="Arial" pitchFamily="34" charset="0"/>
              </a:rPr>
              <a:t>bildiği veya bilmesi gerektiği hâlde tecavüz yoluyla kullanılan markayı taşıyan </a:t>
            </a:r>
            <a:r>
              <a:rPr lang="tr-TR" sz="2000" dirty="0" smtClean="0">
                <a:latin typeface="Arial" pitchFamily="34" charset="0"/>
                <a:cs typeface="Arial" pitchFamily="34" charset="0"/>
              </a:rPr>
              <a:t>ürünleri satmak</a:t>
            </a:r>
            <a:r>
              <a:rPr lang="tr-TR" sz="2000" dirty="0">
                <a:latin typeface="Arial" pitchFamily="34" charset="0"/>
                <a:cs typeface="Arial" pitchFamily="34" charset="0"/>
              </a:rPr>
              <a:t>, dağıtmak, başka bir şekilde ticaret alanına çıkarmak, ithal işlemine tabi tutmak, </a:t>
            </a:r>
            <a:r>
              <a:rPr lang="tr-TR" sz="2000" dirty="0" smtClean="0">
                <a:latin typeface="Arial" pitchFamily="34" charset="0"/>
                <a:cs typeface="Arial" pitchFamily="34" charset="0"/>
              </a:rPr>
              <a:t>ihraç etmek</a:t>
            </a:r>
            <a:r>
              <a:rPr lang="tr-TR" sz="2000" dirty="0">
                <a:latin typeface="Arial" pitchFamily="34" charset="0"/>
                <a:cs typeface="Arial" pitchFamily="34" charset="0"/>
              </a:rPr>
              <a:t>, ticari amaçla elde bulundurmak veya bu ürüne dair sözleşme yapmak için </a:t>
            </a:r>
            <a:r>
              <a:rPr lang="tr-TR" sz="2000" dirty="0" smtClean="0">
                <a:latin typeface="Arial" pitchFamily="34" charset="0"/>
                <a:cs typeface="Arial" pitchFamily="34" charset="0"/>
              </a:rPr>
              <a:t>öneride bulunmak</a:t>
            </a:r>
            <a:r>
              <a:rPr lang="tr-TR" sz="2000" dirty="0">
                <a:latin typeface="Arial" pitchFamily="34" charset="0"/>
                <a:cs typeface="Arial" pitchFamily="34" charset="0"/>
              </a:rPr>
              <a:t>.</a:t>
            </a:r>
          </a:p>
          <a:p>
            <a:pPr marL="0" indent="0">
              <a:buFont typeface="Wingdings" pitchFamily="2" charset="2"/>
              <a:buNone/>
              <a:defRPr/>
            </a:pPr>
            <a:r>
              <a:rPr lang="tr-TR" sz="2000" dirty="0">
                <a:latin typeface="Arial" pitchFamily="34" charset="0"/>
                <a:cs typeface="Arial" pitchFamily="34" charset="0"/>
              </a:rPr>
              <a:t>ç) Marka sahibi tarafından lisans yoluyla verilmiş hakları izinsiz genişletmek veya </a:t>
            </a:r>
            <a:r>
              <a:rPr lang="tr-TR" sz="2000" dirty="0" smtClean="0">
                <a:latin typeface="Arial" pitchFamily="34" charset="0"/>
                <a:cs typeface="Arial" pitchFamily="34" charset="0"/>
              </a:rPr>
              <a:t>bu hakları </a:t>
            </a:r>
            <a:r>
              <a:rPr lang="tr-TR" sz="2000" dirty="0">
                <a:latin typeface="Arial" pitchFamily="34" charset="0"/>
                <a:cs typeface="Arial" pitchFamily="34" charset="0"/>
              </a:rPr>
              <a:t>üçüncü kişilere devretmek.</a:t>
            </a:r>
            <a:endParaRPr lang="tr-TR" sz="2000" dirty="0">
              <a:effectLst/>
              <a:latin typeface="Arial" pitchFamily="34" charset="0"/>
              <a:cs typeface="Arial" pitchFamily="34" charset="0"/>
            </a:endParaRPr>
          </a:p>
        </p:txBody>
      </p:sp>
      <p:sp>
        <p:nvSpPr>
          <p:cNvPr id="5" name="Slayt Numarası Yer Tutucusu 4"/>
          <p:cNvSpPr>
            <a:spLocks noGrp="1"/>
          </p:cNvSpPr>
          <p:nvPr>
            <p:ph type="sldNum" sz="quarter" idx="12"/>
          </p:nvPr>
        </p:nvSpPr>
        <p:spPr/>
        <p:txBody>
          <a:bodyPr/>
          <a:lstStyle/>
          <a:p>
            <a:pPr>
              <a:defRPr/>
            </a:pPr>
            <a:fld id="{15BCE929-1B07-4E8E-9F8E-471271F3191B}" type="slidenum">
              <a:rPr lang="tr-TR" smtClean="0"/>
              <a:pPr>
                <a:defRPr/>
              </a:pPr>
              <a:t>32</a:t>
            </a:fld>
            <a:endParaRPr lang="tr-TR"/>
          </a:p>
        </p:txBody>
      </p:sp>
    </p:spTree>
    <p:extLst>
      <p:ext uri="{BB962C8B-B14F-4D97-AF65-F5344CB8AC3E}">
        <p14:creationId xmlns:p14="http://schemas.microsoft.com/office/powerpoint/2010/main" val="14229948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Başlık 1"/>
          <p:cNvSpPr>
            <a:spLocks noGrp="1"/>
          </p:cNvSpPr>
          <p:nvPr>
            <p:ph type="title"/>
          </p:nvPr>
        </p:nvSpPr>
        <p:spPr>
          <a:xfrm>
            <a:off x="323850" y="188913"/>
            <a:ext cx="8070850" cy="1431925"/>
          </a:xfrm>
        </p:spPr>
        <p:txBody>
          <a:bodyPr/>
          <a:lstStyle/>
          <a:p>
            <a:r>
              <a:rPr lang="tr-TR" sz="3600" b="1" dirty="0" smtClean="0">
                <a:solidFill>
                  <a:srgbClr val="7030A0"/>
                </a:solidFill>
                <a:effectLst/>
                <a:latin typeface="Arial" pitchFamily="34" charset="0"/>
                <a:cs typeface="Arial" pitchFamily="34" charset="0"/>
              </a:rPr>
              <a:t>Marka Hakkına Tecavüze İlişkin Cezai Hükümler</a:t>
            </a:r>
          </a:p>
        </p:txBody>
      </p:sp>
      <p:sp>
        <p:nvSpPr>
          <p:cNvPr id="3" name="İçerik Yer Tutucusu 2"/>
          <p:cNvSpPr>
            <a:spLocks noGrp="1"/>
          </p:cNvSpPr>
          <p:nvPr>
            <p:ph idx="1"/>
          </p:nvPr>
        </p:nvSpPr>
        <p:spPr>
          <a:xfrm>
            <a:off x="539750" y="1557338"/>
            <a:ext cx="7926388" cy="4178300"/>
          </a:xfrm>
        </p:spPr>
        <p:txBody>
          <a:bodyPr>
            <a:normAutofit fontScale="92500" lnSpcReduction="10000"/>
          </a:bodyPr>
          <a:lstStyle/>
          <a:p>
            <a:pPr marL="0" indent="0">
              <a:buFont typeface="Wingdings" pitchFamily="2" charset="2"/>
              <a:buNone/>
              <a:defRPr/>
            </a:pPr>
            <a:r>
              <a:rPr lang="tr-TR" sz="2000" b="1" dirty="0">
                <a:latin typeface="Arial" pitchFamily="34" charset="0"/>
                <a:cs typeface="Arial" pitchFamily="34" charset="0"/>
              </a:rPr>
              <a:t>Madde 30- </a:t>
            </a:r>
            <a:r>
              <a:rPr lang="tr-TR" sz="2000" dirty="0">
                <a:latin typeface="Arial" pitchFamily="34" charset="0"/>
                <a:cs typeface="Arial" pitchFamily="34" charset="0"/>
              </a:rPr>
              <a:t>(1) Başkasına ait marka hakkına iktibas veya iltibas suretiyle tecavüz </a:t>
            </a:r>
            <a:r>
              <a:rPr lang="tr-TR" sz="2000" dirty="0" smtClean="0">
                <a:latin typeface="Arial" pitchFamily="34" charset="0"/>
                <a:cs typeface="Arial" pitchFamily="34" charset="0"/>
              </a:rPr>
              <a:t>ederek mal </a:t>
            </a:r>
            <a:r>
              <a:rPr lang="tr-TR" sz="2000" dirty="0">
                <a:latin typeface="Arial" pitchFamily="34" charset="0"/>
                <a:cs typeface="Arial" pitchFamily="34" charset="0"/>
              </a:rPr>
              <a:t>üreten veya hizmet sunan, satışa arz eden veya satan, ithal ya da ihraç eden, ticari </a:t>
            </a:r>
            <a:r>
              <a:rPr lang="tr-TR" sz="2000" dirty="0" smtClean="0">
                <a:latin typeface="Arial" pitchFamily="34" charset="0"/>
                <a:cs typeface="Arial" pitchFamily="34" charset="0"/>
              </a:rPr>
              <a:t>amaçla satın </a:t>
            </a:r>
            <a:r>
              <a:rPr lang="tr-TR" sz="2000" dirty="0">
                <a:latin typeface="Arial" pitchFamily="34" charset="0"/>
                <a:cs typeface="Arial" pitchFamily="34" charset="0"/>
              </a:rPr>
              <a:t>alan, bulunduran, nakleden veya depolayan kişi bir yıldan üç yıla kadar hapis ve yirmi </a:t>
            </a:r>
            <a:r>
              <a:rPr lang="tr-TR" sz="2000" dirty="0" smtClean="0">
                <a:latin typeface="Arial" pitchFamily="34" charset="0"/>
                <a:cs typeface="Arial" pitchFamily="34" charset="0"/>
              </a:rPr>
              <a:t>bin güne </a:t>
            </a:r>
            <a:r>
              <a:rPr lang="tr-TR" sz="2000" dirty="0">
                <a:latin typeface="Arial" pitchFamily="34" charset="0"/>
                <a:cs typeface="Arial" pitchFamily="34" charset="0"/>
              </a:rPr>
              <a:t>kadar adli para cezası ile cezalandırılır.</a:t>
            </a:r>
          </a:p>
          <a:p>
            <a:pPr marL="0" indent="0">
              <a:buFont typeface="Wingdings" pitchFamily="2" charset="2"/>
              <a:buNone/>
              <a:defRPr/>
            </a:pPr>
            <a:r>
              <a:rPr lang="tr-TR" sz="2000" dirty="0">
                <a:latin typeface="Arial" pitchFamily="34" charset="0"/>
                <a:cs typeface="Arial" pitchFamily="34" charset="0"/>
              </a:rPr>
              <a:t>(2) Marka koruması olduğunu belirten işareti mal veya ambalaj üzerinden yetkisi </a:t>
            </a:r>
            <a:r>
              <a:rPr lang="tr-TR" sz="2000" dirty="0" smtClean="0">
                <a:latin typeface="Arial" pitchFamily="34" charset="0"/>
                <a:cs typeface="Arial" pitchFamily="34" charset="0"/>
              </a:rPr>
              <a:t>olmadan kaldıran </a:t>
            </a:r>
            <a:r>
              <a:rPr lang="tr-TR" sz="2000" dirty="0">
                <a:latin typeface="Arial" pitchFamily="34" charset="0"/>
                <a:cs typeface="Arial" pitchFamily="34" charset="0"/>
              </a:rPr>
              <a:t>kişi, bir yıldan üç yıla kadar hapis ve beş bin güne kadar adli para cezası </a:t>
            </a:r>
            <a:r>
              <a:rPr lang="tr-TR" sz="2000" dirty="0" smtClean="0">
                <a:latin typeface="Arial" pitchFamily="34" charset="0"/>
                <a:cs typeface="Arial" pitchFamily="34" charset="0"/>
              </a:rPr>
              <a:t>ile cezalandırılır</a:t>
            </a:r>
            <a:r>
              <a:rPr lang="tr-TR" sz="2000" dirty="0">
                <a:latin typeface="Arial" pitchFamily="34" charset="0"/>
                <a:cs typeface="Arial" pitchFamily="34" charset="0"/>
              </a:rPr>
              <a:t>.</a:t>
            </a:r>
          </a:p>
          <a:p>
            <a:pPr marL="0" indent="0">
              <a:buFont typeface="Wingdings" pitchFamily="2" charset="2"/>
              <a:buNone/>
              <a:defRPr/>
            </a:pPr>
            <a:r>
              <a:rPr lang="tr-TR" sz="2000" dirty="0">
                <a:latin typeface="Arial" pitchFamily="34" charset="0"/>
                <a:cs typeface="Arial" pitchFamily="34" charset="0"/>
              </a:rPr>
              <a:t>(3) Yetkisi olmadığı hâlde başkasına ait marka hakkı üzerinde devretmek, lisans </a:t>
            </a:r>
            <a:r>
              <a:rPr lang="tr-TR" sz="2000" dirty="0" smtClean="0">
                <a:latin typeface="Arial" pitchFamily="34" charset="0"/>
                <a:cs typeface="Arial" pitchFamily="34" charset="0"/>
              </a:rPr>
              <a:t>veya rehin </a:t>
            </a:r>
            <a:r>
              <a:rPr lang="tr-TR" sz="2000" dirty="0">
                <a:latin typeface="Arial" pitchFamily="34" charset="0"/>
                <a:cs typeface="Arial" pitchFamily="34" charset="0"/>
              </a:rPr>
              <a:t>vermek suretiyle tasarrufta bulunan kişi iki yıldan dört yıla kadar hapis ve beş bin </a:t>
            </a:r>
            <a:r>
              <a:rPr lang="tr-TR" sz="2000" dirty="0" smtClean="0">
                <a:latin typeface="Arial" pitchFamily="34" charset="0"/>
                <a:cs typeface="Arial" pitchFamily="34" charset="0"/>
              </a:rPr>
              <a:t>güne kadar </a:t>
            </a:r>
            <a:r>
              <a:rPr lang="tr-TR" sz="2000" dirty="0">
                <a:latin typeface="Arial" pitchFamily="34" charset="0"/>
                <a:cs typeface="Arial" pitchFamily="34" charset="0"/>
              </a:rPr>
              <a:t>adli para cezası ile cezalandırılır.</a:t>
            </a:r>
          </a:p>
          <a:p>
            <a:pPr marL="0" indent="0">
              <a:buFont typeface="Wingdings" pitchFamily="2" charset="2"/>
              <a:buNone/>
              <a:defRPr/>
            </a:pPr>
            <a:r>
              <a:rPr lang="tr-TR" sz="2000" dirty="0">
                <a:latin typeface="Arial" pitchFamily="34" charset="0"/>
                <a:cs typeface="Arial" pitchFamily="34" charset="0"/>
              </a:rPr>
              <a:t>(4) Bu maddede yer alan suçların bir tüzel kişinin faaliyeti çerçevesinde işlenmesi </a:t>
            </a:r>
            <a:r>
              <a:rPr lang="tr-TR" sz="2000" dirty="0" smtClean="0">
                <a:latin typeface="Arial" pitchFamily="34" charset="0"/>
                <a:cs typeface="Arial" pitchFamily="34" charset="0"/>
              </a:rPr>
              <a:t>hâlinde ayrıca </a:t>
            </a:r>
            <a:r>
              <a:rPr lang="tr-TR" sz="2000" dirty="0">
                <a:latin typeface="Arial" pitchFamily="34" charset="0"/>
                <a:cs typeface="Arial" pitchFamily="34" charset="0"/>
              </a:rPr>
              <a:t>bunlara özgü güvenlik tedbirlerine hükmolunur.</a:t>
            </a:r>
            <a:endParaRPr lang="tr-TR" sz="2000" dirty="0">
              <a:effectLst/>
              <a:latin typeface="Arial" pitchFamily="34" charset="0"/>
              <a:cs typeface="Arial" pitchFamily="34" charset="0"/>
            </a:endParaRPr>
          </a:p>
        </p:txBody>
      </p:sp>
      <p:sp>
        <p:nvSpPr>
          <p:cNvPr id="4" name="Altbilgi Yer Tutucusu 3"/>
          <p:cNvSpPr>
            <a:spLocks noGrp="1"/>
          </p:cNvSpPr>
          <p:nvPr>
            <p:ph type="ftr" sz="quarter" idx="11"/>
          </p:nvPr>
        </p:nvSpPr>
        <p:spPr/>
        <p:txBody>
          <a:bodyPr/>
          <a:lstStyle/>
          <a:p>
            <a:pPr>
              <a:defRPr/>
            </a:pPr>
            <a:r>
              <a:rPr lang="tr-TR" smtClean="0"/>
              <a:t>Prof. Dr. Feyzan H. Şehirali Çelik</a:t>
            </a:r>
            <a:endParaRPr lang="tr-TR"/>
          </a:p>
        </p:txBody>
      </p:sp>
      <p:sp>
        <p:nvSpPr>
          <p:cNvPr id="5" name="Slayt Numarası Yer Tutucusu 4"/>
          <p:cNvSpPr>
            <a:spLocks noGrp="1"/>
          </p:cNvSpPr>
          <p:nvPr>
            <p:ph type="sldNum" sz="quarter" idx="12"/>
          </p:nvPr>
        </p:nvSpPr>
        <p:spPr/>
        <p:txBody>
          <a:bodyPr/>
          <a:lstStyle/>
          <a:p>
            <a:pPr>
              <a:defRPr/>
            </a:pPr>
            <a:fld id="{E255D4D4-6D5B-4536-BBD9-01405A2A14E5}" type="slidenum">
              <a:rPr lang="tr-TR" smtClean="0"/>
              <a:pPr>
                <a:defRPr/>
              </a:pPr>
              <a:t>33</a:t>
            </a:fld>
            <a:endParaRPr lang="tr-TR"/>
          </a:p>
        </p:txBody>
      </p:sp>
    </p:spTree>
    <p:extLst>
      <p:ext uri="{BB962C8B-B14F-4D97-AF65-F5344CB8AC3E}">
        <p14:creationId xmlns:p14="http://schemas.microsoft.com/office/powerpoint/2010/main" val="2821309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99592" y="332656"/>
            <a:ext cx="7543800" cy="1298575"/>
          </a:xfrm>
        </p:spPr>
        <p:txBody>
          <a:bodyPr/>
          <a:lstStyle/>
          <a:p>
            <a:pPr algn="l" eaLnBrk="1" hangingPunct="1">
              <a:defRPr/>
            </a:pPr>
            <a:r>
              <a:rPr lang="tr-TR" sz="3600" b="1" dirty="0">
                <a:solidFill>
                  <a:srgbClr val="7030A0"/>
                </a:solidFill>
                <a:latin typeface="Arial" pitchFamily="34" charset="0"/>
                <a:cs typeface="Arial" pitchFamily="34" charset="0"/>
              </a:rPr>
              <a:t>SMK m</a:t>
            </a:r>
            <a:r>
              <a:rPr lang="tr-TR" sz="3600" b="1" dirty="0" smtClean="0">
                <a:solidFill>
                  <a:srgbClr val="7030A0"/>
                </a:solidFill>
                <a:latin typeface="Arial" pitchFamily="34" charset="0"/>
                <a:cs typeface="Arial" pitchFamily="34" charset="0"/>
              </a:rPr>
              <a:t>. 4</a:t>
            </a:r>
            <a:endParaRPr lang="tr-TR" sz="3600" b="1" dirty="0">
              <a:solidFill>
                <a:srgbClr val="7030A0"/>
              </a:solidFill>
              <a:latin typeface="Arial" pitchFamily="34" charset="0"/>
              <a:cs typeface="Arial" pitchFamily="34" charset="0"/>
            </a:endParaRPr>
          </a:p>
        </p:txBody>
      </p:sp>
      <p:sp>
        <p:nvSpPr>
          <p:cNvPr id="9219" name="Rectangle 3"/>
          <p:cNvSpPr>
            <a:spLocks noGrp="1" noChangeArrowheads="1"/>
          </p:cNvSpPr>
          <p:nvPr>
            <p:ph type="body" idx="1"/>
          </p:nvPr>
        </p:nvSpPr>
        <p:spPr>
          <a:xfrm>
            <a:off x="468313" y="1844675"/>
            <a:ext cx="8304212" cy="4381500"/>
          </a:xfrm>
        </p:spPr>
        <p:txBody>
          <a:bodyPr/>
          <a:lstStyle/>
          <a:p>
            <a:pPr eaLnBrk="1" hangingPunct="1">
              <a:lnSpc>
                <a:spcPct val="90000"/>
              </a:lnSpc>
              <a:buFont typeface="Wingdings" pitchFamily="2" charset="2"/>
              <a:buNone/>
              <a:defRPr/>
            </a:pPr>
            <a:r>
              <a:rPr lang="tr-TR" sz="2400" dirty="0"/>
              <a:t>	</a:t>
            </a:r>
            <a:r>
              <a:rPr lang="tr-TR" sz="2400" dirty="0">
                <a:latin typeface="Arial" pitchFamily="34" charset="0"/>
                <a:cs typeface="Arial" pitchFamily="34" charset="0"/>
              </a:rPr>
              <a:t>“(1) Marka, bir teşebbüsün mallarının veya hizmetlerinin diğer teşebbüslerin mallarından veya hizmetlerinden </a:t>
            </a:r>
            <a:r>
              <a:rPr lang="tr-TR" sz="2400" u="sng" dirty="0">
                <a:latin typeface="Arial" pitchFamily="34" charset="0"/>
                <a:cs typeface="Arial" pitchFamily="34" charset="0"/>
              </a:rPr>
              <a:t>ayırt edilmesini sağlaması </a:t>
            </a:r>
            <a:r>
              <a:rPr lang="tr-TR" sz="2400" dirty="0">
                <a:latin typeface="Arial" pitchFamily="34" charset="0"/>
                <a:cs typeface="Arial" pitchFamily="34" charset="0"/>
              </a:rPr>
              <a:t>ve marka sahibine sağlanan korumanın konusunun </a:t>
            </a:r>
            <a:r>
              <a:rPr lang="tr-TR" sz="2400" u="sng" dirty="0">
                <a:latin typeface="Arial" pitchFamily="34" charset="0"/>
                <a:cs typeface="Arial" pitchFamily="34" charset="0"/>
              </a:rPr>
              <a:t>açık ve kesin olarak anlaşılmasını </a:t>
            </a:r>
            <a:r>
              <a:rPr lang="tr-TR" sz="2400" dirty="0">
                <a:latin typeface="Arial" pitchFamily="34" charset="0"/>
                <a:cs typeface="Arial" pitchFamily="34" charset="0"/>
              </a:rPr>
              <a:t>sağlayabilecek şekilde </a:t>
            </a:r>
            <a:r>
              <a:rPr lang="tr-TR" sz="2400" u="sng" dirty="0">
                <a:latin typeface="Arial" pitchFamily="34" charset="0"/>
                <a:cs typeface="Arial" pitchFamily="34" charset="0"/>
              </a:rPr>
              <a:t>sicilde gösterilebilir </a:t>
            </a:r>
            <a:r>
              <a:rPr lang="tr-TR" sz="2400" dirty="0">
                <a:latin typeface="Arial" pitchFamily="34" charset="0"/>
                <a:cs typeface="Arial" pitchFamily="34" charset="0"/>
              </a:rPr>
              <a:t>olması şartıyla kişi adları dâhil sözcükler, şekiller, renkler, harfler, sayılar, sesler ve malların veya ambalajlarının biçimi olmak üzere </a:t>
            </a:r>
            <a:r>
              <a:rPr lang="tr-TR" sz="2400" u="sng" dirty="0">
                <a:latin typeface="Arial" pitchFamily="34" charset="0"/>
                <a:cs typeface="Arial" pitchFamily="34" charset="0"/>
              </a:rPr>
              <a:t>her tür işaretten </a:t>
            </a:r>
            <a:r>
              <a:rPr lang="tr-TR" sz="2400" dirty="0">
                <a:latin typeface="Arial" pitchFamily="34" charset="0"/>
                <a:cs typeface="Arial" pitchFamily="34" charset="0"/>
              </a:rPr>
              <a:t>oluşabilir.”</a:t>
            </a:r>
          </a:p>
        </p:txBody>
      </p:sp>
      <p:sp>
        <p:nvSpPr>
          <p:cNvPr id="6" name="5 Slayt Numarası Yer Tutucusu"/>
          <p:cNvSpPr>
            <a:spLocks noGrp="1"/>
          </p:cNvSpPr>
          <p:nvPr>
            <p:ph type="sldNum" sz="quarter" idx="12"/>
          </p:nvPr>
        </p:nvSpPr>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defRPr/>
            </a:pPr>
            <a:fld id="{91FE2F6E-1AA8-4443-823D-547EDEC5D953}" type="slidenum">
              <a:rPr lang="tr-TR" altLang="tr-TR" sz="1000" smtClean="0"/>
              <a:pPr>
                <a:defRPr/>
              </a:pPr>
              <a:t>4</a:t>
            </a:fld>
            <a:endParaRPr lang="tr-TR" altLang="tr-TR" sz="1000" smtClean="0"/>
          </a:p>
        </p:txBody>
      </p:sp>
      <p:sp>
        <p:nvSpPr>
          <p:cNvPr id="5" name="4 Altbilgi Yer Tutucusu"/>
          <p:cNvSpPr>
            <a:spLocks noGrp="1"/>
          </p:cNvSpPr>
          <p:nvPr>
            <p:ph type="ftr" sz="quarter" idx="11"/>
          </p:nvPr>
        </p:nvSpPr>
        <p:spPr/>
        <p:txBody>
          <a:bodyPr/>
          <a:lstStyle/>
          <a:p>
            <a:pPr>
              <a:defRPr/>
            </a:pPr>
            <a:r>
              <a:rPr lang="tr-TR"/>
              <a:t>Prof. Dr. Feyzan H. Şehirali Çelik</a:t>
            </a:r>
          </a:p>
        </p:txBody>
      </p:sp>
    </p:spTree>
    <p:extLst>
      <p:ext uri="{BB962C8B-B14F-4D97-AF65-F5344CB8AC3E}">
        <p14:creationId xmlns:p14="http://schemas.microsoft.com/office/powerpoint/2010/main" val="180074605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827088" y="407988"/>
            <a:ext cx="7394575" cy="1298575"/>
          </a:xfrm>
        </p:spPr>
        <p:txBody>
          <a:bodyPr/>
          <a:lstStyle/>
          <a:p>
            <a:pPr algn="l" eaLnBrk="1" hangingPunct="1">
              <a:defRPr/>
            </a:pPr>
            <a:r>
              <a:rPr lang="tr-TR" sz="3600" b="1" dirty="0">
                <a:solidFill>
                  <a:srgbClr val="7030A0"/>
                </a:solidFill>
                <a:latin typeface="Arial" pitchFamily="34" charset="0"/>
                <a:cs typeface="Arial" pitchFamily="34" charset="0"/>
              </a:rPr>
              <a:t>Marka Tescil Süreci</a:t>
            </a:r>
          </a:p>
        </p:txBody>
      </p:sp>
      <p:sp>
        <p:nvSpPr>
          <p:cNvPr id="16387" name="Rectangle 3"/>
          <p:cNvSpPr>
            <a:spLocks noGrp="1" noChangeArrowheads="1"/>
          </p:cNvSpPr>
          <p:nvPr>
            <p:ph type="body" idx="1"/>
          </p:nvPr>
        </p:nvSpPr>
        <p:spPr>
          <a:xfrm>
            <a:off x="611188" y="1706563"/>
            <a:ext cx="8304212" cy="4381500"/>
          </a:xfrm>
        </p:spPr>
        <p:txBody>
          <a:bodyPr/>
          <a:lstStyle/>
          <a:p>
            <a:pPr eaLnBrk="1" hangingPunct="1">
              <a:defRPr/>
            </a:pPr>
            <a:r>
              <a:rPr lang="tr-TR" sz="2400" dirty="0" err="1">
                <a:latin typeface="Arial" pitchFamily="34" charset="0"/>
                <a:cs typeface="Arial" pitchFamily="34" charset="0"/>
              </a:rPr>
              <a:t>TÜRKPATENT’e</a:t>
            </a:r>
            <a:r>
              <a:rPr lang="tr-TR" sz="2400" dirty="0">
                <a:latin typeface="Arial" pitchFamily="34" charset="0"/>
                <a:cs typeface="Arial" pitchFamily="34" charset="0"/>
              </a:rPr>
              <a:t> marka tescil başvurusu (SMK m. 11)</a:t>
            </a:r>
          </a:p>
          <a:p>
            <a:pPr eaLnBrk="1" hangingPunct="1">
              <a:defRPr/>
            </a:pPr>
            <a:r>
              <a:rPr lang="tr-TR" sz="2400" dirty="0">
                <a:latin typeface="Arial" pitchFamily="34" charset="0"/>
                <a:cs typeface="Arial" pitchFamily="34" charset="0"/>
              </a:rPr>
              <a:t>Şekli İnceleme (SMK m. 15)</a:t>
            </a:r>
          </a:p>
          <a:p>
            <a:pPr eaLnBrk="1" hangingPunct="1">
              <a:defRPr/>
            </a:pPr>
            <a:r>
              <a:rPr lang="tr-TR" sz="2400" dirty="0">
                <a:latin typeface="Arial" pitchFamily="34" charset="0"/>
                <a:cs typeface="Arial" pitchFamily="34" charset="0"/>
              </a:rPr>
              <a:t>Mutlak </a:t>
            </a:r>
            <a:r>
              <a:rPr lang="tr-TR" sz="2400" dirty="0" err="1">
                <a:latin typeface="Arial" pitchFamily="34" charset="0"/>
                <a:cs typeface="Arial" pitchFamily="34" charset="0"/>
              </a:rPr>
              <a:t>red</a:t>
            </a:r>
            <a:r>
              <a:rPr lang="tr-TR" sz="2400" dirty="0">
                <a:latin typeface="Arial" pitchFamily="34" charset="0"/>
                <a:cs typeface="Arial" pitchFamily="34" charset="0"/>
              </a:rPr>
              <a:t> nedenleri (SMK m. 5) açısından inceleme </a:t>
            </a:r>
          </a:p>
          <a:p>
            <a:pPr eaLnBrk="1" hangingPunct="1">
              <a:defRPr/>
            </a:pPr>
            <a:r>
              <a:rPr lang="tr-TR" sz="2400" dirty="0">
                <a:latin typeface="Arial" pitchFamily="34" charset="0"/>
                <a:cs typeface="Arial" pitchFamily="34" charset="0"/>
              </a:rPr>
              <a:t>Mutlak </a:t>
            </a:r>
            <a:r>
              <a:rPr lang="tr-TR" sz="2400" dirty="0" err="1">
                <a:latin typeface="Arial" pitchFamily="34" charset="0"/>
                <a:cs typeface="Arial" pitchFamily="34" charset="0"/>
              </a:rPr>
              <a:t>red</a:t>
            </a:r>
            <a:r>
              <a:rPr lang="tr-TR" sz="2400" dirty="0">
                <a:latin typeface="Arial" pitchFamily="34" charset="0"/>
                <a:cs typeface="Arial" pitchFamily="34" charset="0"/>
              </a:rPr>
              <a:t> engeli yoksa başvuru reddedilmezse </a:t>
            </a:r>
            <a:r>
              <a:rPr lang="tr-TR" sz="2400" i="1" dirty="0">
                <a:latin typeface="Arial" pitchFamily="34" charset="0"/>
                <a:cs typeface="Arial" pitchFamily="34" charset="0"/>
              </a:rPr>
              <a:t>Resmi Marka Bülteni’nde</a:t>
            </a:r>
            <a:r>
              <a:rPr lang="tr-TR" sz="2400" dirty="0">
                <a:latin typeface="Arial" pitchFamily="34" charset="0"/>
                <a:cs typeface="Arial" pitchFamily="34" charset="0"/>
              </a:rPr>
              <a:t> yayımlanır (SMK m.16).</a:t>
            </a:r>
          </a:p>
        </p:txBody>
      </p:sp>
      <p:sp>
        <p:nvSpPr>
          <p:cNvPr id="6" name="5 Slayt Numarası Yer Tutucusu"/>
          <p:cNvSpPr>
            <a:spLocks noGrp="1"/>
          </p:cNvSpPr>
          <p:nvPr>
            <p:ph type="sldNum" sz="quarter" idx="12"/>
          </p:nvPr>
        </p:nvSpPr>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defRPr/>
            </a:pPr>
            <a:fld id="{24426890-4C51-457F-A83E-B1EFF59730C2}" type="slidenum">
              <a:rPr lang="tr-TR" altLang="tr-TR" sz="1000" smtClean="0"/>
              <a:pPr>
                <a:defRPr/>
              </a:pPr>
              <a:t>5</a:t>
            </a:fld>
            <a:endParaRPr lang="tr-TR" altLang="tr-TR" sz="1000" smtClean="0"/>
          </a:p>
        </p:txBody>
      </p:sp>
      <p:sp>
        <p:nvSpPr>
          <p:cNvPr id="5" name="4 Altbilgi Yer Tutucusu"/>
          <p:cNvSpPr>
            <a:spLocks noGrp="1"/>
          </p:cNvSpPr>
          <p:nvPr>
            <p:ph type="ftr" sz="quarter" idx="11"/>
          </p:nvPr>
        </p:nvSpPr>
        <p:spPr/>
        <p:txBody>
          <a:bodyPr/>
          <a:lstStyle/>
          <a:p>
            <a:pPr>
              <a:defRPr/>
            </a:pPr>
            <a:r>
              <a:rPr lang="tr-TR"/>
              <a:t>Prof. Dr. Feyzan H. Şehirali Çelik</a:t>
            </a:r>
          </a:p>
        </p:txBody>
      </p:sp>
    </p:spTree>
    <p:extLst>
      <p:ext uri="{BB962C8B-B14F-4D97-AF65-F5344CB8AC3E}">
        <p14:creationId xmlns:p14="http://schemas.microsoft.com/office/powerpoint/2010/main" val="70359415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900113" y="333375"/>
            <a:ext cx="7543800" cy="1431925"/>
          </a:xfrm>
        </p:spPr>
        <p:txBody>
          <a:bodyPr/>
          <a:lstStyle/>
          <a:p>
            <a:pPr algn="l" eaLnBrk="1" hangingPunct="1">
              <a:defRPr/>
            </a:pPr>
            <a:r>
              <a:rPr lang="tr-TR" sz="3600" b="1" dirty="0">
                <a:solidFill>
                  <a:srgbClr val="7030A0"/>
                </a:solidFill>
                <a:latin typeface="Arial" pitchFamily="34" charset="0"/>
                <a:cs typeface="Arial" pitchFamily="34" charset="0"/>
              </a:rPr>
              <a:t>Marka Tescil Süreci</a:t>
            </a:r>
          </a:p>
        </p:txBody>
      </p:sp>
      <p:sp>
        <p:nvSpPr>
          <p:cNvPr id="17411" name="Rectangle 3"/>
          <p:cNvSpPr>
            <a:spLocks noGrp="1" noChangeArrowheads="1"/>
          </p:cNvSpPr>
          <p:nvPr>
            <p:ph type="body" idx="1"/>
          </p:nvPr>
        </p:nvSpPr>
        <p:spPr>
          <a:xfrm>
            <a:off x="611560" y="1556792"/>
            <a:ext cx="8159750" cy="4614862"/>
          </a:xfrm>
        </p:spPr>
        <p:txBody>
          <a:bodyPr/>
          <a:lstStyle/>
          <a:p>
            <a:pPr eaLnBrk="1" hangingPunct="1">
              <a:defRPr/>
            </a:pPr>
            <a:r>
              <a:rPr lang="tr-TR" sz="2400" dirty="0">
                <a:latin typeface="Arial" pitchFamily="34" charset="0"/>
                <a:cs typeface="Arial" pitchFamily="34" charset="0"/>
              </a:rPr>
              <a:t>Üçüncü kişilerin görüşleri (SMK m. 17)</a:t>
            </a:r>
          </a:p>
          <a:p>
            <a:pPr eaLnBrk="1" hangingPunct="1">
              <a:defRPr/>
            </a:pPr>
            <a:r>
              <a:rPr lang="tr-TR" sz="2400" dirty="0">
                <a:latin typeface="Arial" pitchFamily="34" charset="0"/>
                <a:cs typeface="Arial" pitchFamily="34" charset="0"/>
              </a:rPr>
              <a:t>Yayıma itiraz (SMK m. 18)</a:t>
            </a:r>
          </a:p>
          <a:p>
            <a:pPr eaLnBrk="1" hangingPunct="1">
              <a:defRPr/>
            </a:pPr>
            <a:r>
              <a:rPr lang="tr-TR" sz="2400" dirty="0">
                <a:latin typeface="Arial" pitchFamily="34" charset="0"/>
                <a:cs typeface="Arial" pitchFamily="34" charset="0"/>
              </a:rPr>
              <a:t>İlgili kişiler marka başvurusunun yayımından itibaren 2 ay içinde markanın 5. ve 6. maddelere göre tescil edilemeyeceğine yönelik itirazlarını Kurum’a bildirirler.</a:t>
            </a:r>
          </a:p>
          <a:p>
            <a:pPr eaLnBrk="1" hangingPunct="1">
              <a:defRPr/>
            </a:pPr>
            <a:r>
              <a:rPr lang="tr-TR" sz="2400" dirty="0">
                <a:latin typeface="Arial" pitchFamily="34" charset="0"/>
                <a:cs typeface="Arial" pitchFamily="34" charset="0"/>
              </a:rPr>
              <a:t>Yayıma itirazın incelenmesi (SMK m. 19)</a:t>
            </a:r>
          </a:p>
          <a:p>
            <a:pPr eaLnBrk="1" hangingPunct="1">
              <a:defRPr/>
            </a:pPr>
            <a:r>
              <a:rPr lang="tr-TR" sz="2400" dirty="0">
                <a:latin typeface="Arial" pitchFamily="34" charset="0"/>
                <a:cs typeface="Arial" pitchFamily="34" charset="0"/>
              </a:rPr>
              <a:t>Karara itiraz (SMK m. 20, 21)</a:t>
            </a:r>
          </a:p>
          <a:p>
            <a:pPr eaLnBrk="1" hangingPunct="1">
              <a:defRPr/>
            </a:pPr>
            <a:r>
              <a:rPr lang="tr-TR" sz="2400" dirty="0">
                <a:latin typeface="Arial" pitchFamily="34" charset="0"/>
                <a:cs typeface="Arial" pitchFamily="34" charset="0"/>
              </a:rPr>
              <a:t>Marka başvurusuna itiraz yapılmaz veya itirazlar giderilirse marka tescil edilerek sicile kaydedilir ve Bülten’de yayımlanır (SMK m. 22).</a:t>
            </a:r>
          </a:p>
        </p:txBody>
      </p:sp>
      <p:sp>
        <p:nvSpPr>
          <p:cNvPr id="6" name="5 Slayt Numarası Yer Tutucusu"/>
          <p:cNvSpPr>
            <a:spLocks noGrp="1"/>
          </p:cNvSpPr>
          <p:nvPr>
            <p:ph type="sldNum" sz="quarter" idx="12"/>
          </p:nvPr>
        </p:nvSpPr>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defRPr/>
            </a:pPr>
            <a:fld id="{93A0441F-BE42-446F-BA36-4C0B369B9538}" type="slidenum">
              <a:rPr lang="tr-TR" altLang="tr-TR" sz="1000" smtClean="0"/>
              <a:pPr>
                <a:defRPr/>
              </a:pPr>
              <a:t>6</a:t>
            </a:fld>
            <a:endParaRPr lang="tr-TR" altLang="tr-TR" sz="1000" smtClean="0"/>
          </a:p>
        </p:txBody>
      </p:sp>
      <p:sp>
        <p:nvSpPr>
          <p:cNvPr id="5" name="4 Altbilgi Yer Tutucusu"/>
          <p:cNvSpPr>
            <a:spLocks noGrp="1"/>
          </p:cNvSpPr>
          <p:nvPr>
            <p:ph type="ftr" sz="quarter" idx="11"/>
          </p:nvPr>
        </p:nvSpPr>
        <p:spPr/>
        <p:txBody>
          <a:bodyPr/>
          <a:lstStyle/>
          <a:p>
            <a:pPr>
              <a:defRPr/>
            </a:pPr>
            <a:r>
              <a:rPr lang="tr-TR"/>
              <a:t>Prof. Dr. Feyzan H. Şehirali Çelik</a:t>
            </a:r>
          </a:p>
        </p:txBody>
      </p:sp>
    </p:spTree>
    <p:extLst>
      <p:ext uri="{BB962C8B-B14F-4D97-AF65-F5344CB8AC3E}">
        <p14:creationId xmlns:p14="http://schemas.microsoft.com/office/powerpoint/2010/main" val="316488180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Unvan 1"/>
          <p:cNvSpPr>
            <a:spLocks noGrp="1"/>
          </p:cNvSpPr>
          <p:nvPr>
            <p:ph type="title"/>
          </p:nvPr>
        </p:nvSpPr>
        <p:spPr>
          <a:xfrm>
            <a:off x="539750" y="212725"/>
            <a:ext cx="8352730" cy="1295400"/>
          </a:xfrm>
        </p:spPr>
        <p:txBody>
          <a:bodyPr/>
          <a:lstStyle/>
          <a:p>
            <a:pPr algn="l"/>
            <a:r>
              <a:rPr lang="tr-TR" sz="3600" b="1" dirty="0" smtClean="0">
                <a:solidFill>
                  <a:srgbClr val="7030A0"/>
                </a:solidFill>
                <a:effectLst/>
                <a:latin typeface="Arial" pitchFamily="34" charset="0"/>
                <a:cs typeface="Arial" pitchFamily="34" charset="0"/>
              </a:rPr>
              <a:t>Koruma Süresi ve Yenileme (m. 23)</a:t>
            </a:r>
          </a:p>
        </p:txBody>
      </p:sp>
      <p:sp>
        <p:nvSpPr>
          <p:cNvPr id="3" name="İçerik Yer Tutucusu 2"/>
          <p:cNvSpPr>
            <a:spLocks noGrp="1"/>
          </p:cNvSpPr>
          <p:nvPr>
            <p:ph idx="1"/>
          </p:nvPr>
        </p:nvSpPr>
        <p:spPr>
          <a:xfrm>
            <a:off x="250825" y="1508125"/>
            <a:ext cx="8497888" cy="4283075"/>
          </a:xfrm>
        </p:spPr>
        <p:txBody>
          <a:bodyPr>
            <a:normAutofit fontScale="92500"/>
          </a:bodyPr>
          <a:lstStyle/>
          <a:p>
            <a:pPr>
              <a:defRPr/>
            </a:pPr>
            <a:r>
              <a:rPr lang="tr-TR" sz="2400" dirty="0">
                <a:effectLst/>
                <a:latin typeface="Arial" pitchFamily="34" charset="0"/>
                <a:cs typeface="Arial" pitchFamily="34" charset="0"/>
              </a:rPr>
              <a:t>(1) Tescilli markanın koruma süresi </a:t>
            </a:r>
            <a:r>
              <a:rPr lang="tr-TR" sz="2400" u="sng" dirty="0">
                <a:effectLst/>
                <a:latin typeface="Arial" pitchFamily="34" charset="0"/>
                <a:cs typeface="Arial" pitchFamily="34" charset="0"/>
              </a:rPr>
              <a:t>başvuru tarihinden itibaren on yıldır.</a:t>
            </a:r>
            <a:r>
              <a:rPr lang="tr-TR" sz="2400" dirty="0">
                <a:effectLst/>
                <a:latin typeface="Arial" pitchFamily="34" charset="0"/>
                <a:cs typeface="Arial" pitchFamily="34" charset="0"/>
              </a:rPr>
              <a:t> Bu süre, onar yıllık dönemler hâlinde yenilenir.</a:t>
            </a:r>
          </a:p>
          <a:p>
            <a:pPr>
              <a:defRPr/>
            </a:pPr>
            <a:r>
              <a:rPr lang="tr-TR" sz="2400" dirty="0">
                <a:effectLst/>
                <a:latin typeface="Arial" pitchFamily="34" charset="0"/>
                <a:cs typeface="Arial" pitchFamily="34" charset="0"/>
              </a:rPr>
              <a:t>(2) Yenileme talebinin marka sahibi tarafından koruma süresinin sona erdiği tarihten önceki altı ay içinde yapılması ve aynı süre içinde yenileme ücretinin ödendiğine ilişkin bilginin Kuruma sunulması gerekir. Bu süre içinde talebin yapılmaması veya yenileme ücretinin ödendiğine ilişkin bilginin Kuruma sunulmaması hâlinde, yenileme talebi, koruma süresinin sona erdiği tarihten itibaren altı aylık süre içinde ek ücretin ödenmesi şartıyla da yapılabilir.</a:t>
            </a:r>
          </a:p>
          <a:p>
            <a:pPr marL="0" indent="0">
              <a:buFont typeface="Wingdings" pitchFamily="2" charset="2"/>
              <a:buNone/>
              <a:defRPr/>
            </a:pPr>
            <a:r>
              <a:rPr lang="tr-TR" sz="2400" dirty="0">
                <a:effectLst/>
                <a:latin typeface="Arial" pitchFamily="34" charset="0"/>
                <a:cs typeface="Arial" pitchFamily="34" charset="0"/>
              </a:rPr>
              <a:t>     …</a:t>
            </a:r>
          </a:p>
          <a:p>
            <a:pPr marL="0" indent="0">
              <a:buFont typeface="Wingdings" pitchFamily="2" charset="2"/>
              <a:buNone/>
              <a:defRPr/>
            </a:pPr>
            <a:endParaRPr lang="tr-TR" sz="2400" dirty="0">
              <a:effectLst/>
            </a:endParaRPr>
          </a:p>
        </p:txBody>
      </p:sp>
      <p:sp>
        <p:nvSpPr>
          <p:cNvPr id="4" name="Alt Bilgi Yer Tutucusu 3"/>
          <p:cNvSpPr>
            <a:spLocks noGrp="1"/>
          </p:cNvSpPr>
          <p:nvPr>
            <p:ph type="ftr" sz="quarter" idx="11"/>
          </p:nvPr>
        </p:nvSpPr>
        <p:spPr/>
        <p:txBody>
          <a:bodyPr/>
          <a:lstStyle/>
          <a:p>
            <a:pPr>
              <a:defRPr/>
            </a:pPr>
            <a:r>
              <a:rPr lang="tr-TR"/>
              <a:t>Prof. Dr. Feyzan H. Şehirali Çelik</a:t>
            </a:r>
          </a:p>
        </p:txBody>
      </p:sp>
      <p:sp>
        <p:nvSpPr>
          <p:cNvPr id="5" name="Slayt Numarası Yer Tutucusu 4"/>
          <p:cNvSpPr>
            <a:spLocks noGrp="1"/>
          </p:cNvSpPr>
          <p:nvPr>
            <p:ph type="sldNum" sz="quarter" idx="12"/>
          </p:nvPr>
        </p:nvSpPr>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defRPr/>
            </a:pPr>
            <a:fld id="{A637D37F-6F4C-4EE6-931B-BB0077DE92A2}" type="slidenum">
              <a:rPr lang="tr-TR" altLang="tr-TR" smtClean="0"/>
              <a:pPr>
                <a:defRPr/>
              </a:pPr>
              <a:t>7</a:t>
            </a:fld>
            <a:endParaRPr lang="tr-TR" altLang="tr-TR" smtClean="0"/>
          </a:p>
        </p:txBody>
      </p:sp>
    </p:spTree>
    <p:extLst>
      <p:ext uri="{BB962C8B-B14F-4D97-AF65-F5344CB8AC3E}">
        <p14:creationId xmlns:p14="http://schemas.microsoft.com/office/powerpoint/2010/main" val="2282420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79388" y="266700"/>
            <a:ext cx="8736012" cy="1001713"/>
          </a:xfrm>
        </p:spPr>
        <p:txBody>
          <a:bodyPr>
            <a:normAutofit fontScale="90000"/>
          </a:bodyPr>
          <a:lstStyle/>
          <a:p>
            <a:pPr algn="l" eaLnBrk="1" hangingPunct="1">
              <a:defRPr/>
            </a:pPr>
            <a:r>
              <a:rPr lang="tr-TR" sz="3600" b="1" dirty="0">
                <a:solidFill>
                  <a:srgbClr val="7030A0"/>
                </a:solidFill>
                <a:latin typeface="Arial" pitchFamily="34" charset="0"/>
                <a:cs typeface="Arial" pitchFamily="34" charset="0"/>
              </a:rPr>
              <a:t>Marka Olarak Tescil Edilemeyecek İşaretler</a:t>
            </a:r>
          </a:p>
        </p:txBody>
      </p:sp>
      <p:sp>
        <p:nvSpPr>
          <p:cNvPr id="18435" name="Rectangle 3"/>
          <p:cNvSpPr>
            <a:spLocks noGrp="1" noChangeArrowheads="1"/>
          </p:cNvSpPr>
          <p:nvPr>
            <p:ph type="body" idx="1"/>
          </p:nvPr>
        </p:nvSpPr>
        <p:spPr>
          <a:xfrm>
            <a:off x="467544" y="1556792"/>
            <a:ext cx="8375650" cy="4381500"/>
          </a:xfrm>
        </p:spPr>
        <p:txBody>
          <a:bodyPr/>
          <a:lstStyle/>
          <a:p>
            <a:pPr eaLnBrk="1" hangingPunct="1">
              <a:buFont typeface="Wingdings" pitchFamily="2" charset="2"/>
              <a:buNone/>
              <a:defRPr/>
            </a:pPr>
            <a:r>
              <a:rPr lang="tr-TR" sz="2400" dirty="0">
                <a:latin typeface="Arial" pitchFamily="34" charset="0"/>
                <a:cs typeface="Arial" pitchFamily="34" charset="0"/>
              </a:rPr>
              <a:t>Marka olarak tescil edilemeyecek işaretler iki gruba ayrılır:</a:t>
            </a:r>
          </a:p>
          <a:p>
            <a:pPr eaLnBrk="1" hangingPunct="1">
              <a:defRPr/>
            </a:pPr>
            <a:r>
              <a:rPr lang="tr-TR" sz="2400" dirty="0">
                <a:latin typeface="Arial" pitchFamily="34" charset="0"/>
                <a:cs typeface="Arial" pitchFamily="34" charset="0"/>
              </a:rPr>
              <a:t>Mutlak </a:t>
            </a:r>
            <a:r>
              <a:rPr lang="tr-TR" sz="2400" dirty="0" smtClean="0">
                <a:latin typeface="Arial" pitchFamily="34" charset="0"/>
                <a:cs typeface="Arial" pitchFamily="34" charset="0"/>
              </a:rPr>
              <a:t>ret nedenleri (SMK m. 5)</a:t>
            </a:r>
            <a:endParaRPr lang="tr-TR" sz="2400" dirty="0">
              <a:latin typeface="Arial" pitchFamily="34" charset="0"/>
              <a:cs typeface="Arial" pitchFamily="34" charset="0"/>
            </a:endParaRPr>
          </a:p>
          <a:p>
            <a:pPr eaLnBrk="1" hangingPunct="1">
              <a:buFont typeface="Wingdings" pitchFamily="2" charset="2"/>
              <a:buNone/>
              <a:defRPr/>
            </a:pPr>
            <a:r>
              <a:rPr lang="tr-TR" sz="2400" dirty="0">
                <a:latin typeface="Arial" pitchFamily="34" charset="0"/>
                <a:cs typeface="Arial" pitchFamily="34" charset="0"/>
              </a:rPr>
              <a:t>	</a:t>
            </a:r>
            <a:r>
              <a:rPr lang="tr-TR" sz="2400" dirty="0" smtClean="0">
                <a:latin typeface="Arial" pitchFamily="34" charset="0"/>
                <a:cs typeface="Arial" pitchFamily="34" charset="0"/>
              </a:rPr>
              <a:t>TÜRKPATENT  </a:t>
            </a:r>
            <a:r>
              <a:rPr lang="tr-TR" sz="2400" dirty="0">
                <a:latin typeface="Arial" pitchFamily="34" charset="0"/>
                <a:cs typeface="Arial" pitchFamily="34" charset="0"/>
              </a:rPr>
              <a:t>tarafından resen incelenen tescil engelleridir. </a:t>
            </a:r>
          </a:p>
          <a:p>
            <a:pPr eaLnBrk="1" hangingPunct="1">
              <a:defRPr/>
            </a:pPr>
            <a:r>
              <a:rPr lang="tr-TR" sz="2400" dirty="0" err="1">
                <a:latin typeface="Arial" pitchFamily="34" charset="0"/>
                <a:cs typeface="Arial" pitchFamily="34" charset="0"/>
              </a:rPr>
              <a:t>Nisbi</a:t>
            </a:r>
            <a:r>
              <a:rPr lang="tr-TR" sz="2400" dirty="0">
                <a:latin typeface="Arial" pitchFamily="34" charset="0"/>
                <a:cs typeface="Arial" pitchFamily="34" charset="0"/>
              </a:rPr>
              <a:t> </a:t>
            </a:r>
            <a:r>
              <a:rPr lang="tr-TR" sz="2400" dirty="0" smtClean="0">
                <a:latin typeface="Arial" pitchFamily="34" charset="0"/>
                <a:cs typeface="Arial" pitchFamily="34" charset="0"/>
              </a:rPr>
              <a:t>ret nedenleri (SMK m. 6)</a:t>
            </a:r>
            <a:endParaRPr lang="tr-TR" sz="2400" dirty="0">
              <a:latin typeface="Arial" pitchFamily="34" charset="0"/>
              <a:cs typeface="Arial" pitchFamily="34" charset="0"/>
            </a:endParaRPr>
          </a:p>
          <a:p>
            <a:pPr eaLnBrk="1" hangingPunct="1">
              <a:buFont typeface="Wingdings" pitchFamily="2" charset="2"/>
              <a:buNone/>
              <a:defRPr/>
            </a:pPr>
            <a:r>
              <a:rPr lang="tr-TR" sz="2400" dirty="0">
                <a:latin typeface="Arial" pitchFamily="34" charset="0"/>
                <a:cs typeface="Arial" pitchFamily="34" charset="0"/>
              </a:rPr>
              <a:t>	İlgililerin itirazı üzerine </a:t>
            </a:r>
            <a:r>
              <a:rPr lang="tr-TR" sz="2400" dirty="0" smtClean="0">
                <a:latin typeface="Arial" pitchFamily="34" charset="0"/>
                <a:cs typeface="Arial" pitchFamily="34" charset="0"/>
              </a:rPr>
              <a:t>TÜRKPATENT </a:t>
            </a:r>
            <a:r>
              <a:rPr lang="tr-TR" sz="2400" dirty="0">
                <a:latin typeface="Arial" pitchFamily="34" charset="0"/>
                <a:cs typeface="Arial" pitchFamily="34" charset="0"/>
              </a:rPr>
              <a:t>tarafından dikkate alınan tescil engelleridir.</a:t>
            </a:r>
          </a:p>
        </p:txBody>
      </p:sp>
      <p:sp>
        <p:nvSpPr>
          <p:cNvPr id="6" name="5 Slayt Numarası Yer Tutucusu"/>
          <p:cNvSpPr>
            <a:spLocks noGrp="1"/>
          </p:cNvSpPr>
          <p:nvPr>
            <p:ph type="sldNum" sz="quarter" idx="12"/>
          </p:nvPr>
        </p:nvSpPr>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defRPr/>
            </a:pPr>
            <a:fld id="{1211253C-86F3-4E28-8FC9-0B7942E32380}" type="slidenum">
              <a:rPr lang="tr-TR" altLang="tr-TR" sz="1000" smtClean="0"/>
              <a:pPr>
                <a:defRPr/>
              </a:pPr>
              <a:t>8</a:t>
            </a:fld>
            <a:endParaRPr lang="tr-TR" altLang="tr-TR" sz="1000" smtClean="0"/>
          </a:p>
        </p:txBody>
      </p:sp>
      <p:sp>
        <p:nvSpPr>
          <p:cNvPr id="5" name="4 Altbilgi Yer Tutucusu"/>
          <p:cNvSpPr>
            <a:spLocks noGrp="1"/>
          </p:cNvSpPr>
          <p:nvPr>
            <p:ph type="ftr" sz="quarter" idx="11"/>
          </p:nvPr>
        </p:nvSpPr>
        <p:spPr/>
        <p:txBody>
          <a:bodyPr/>
          <a:lstStyle/>
          <a:p>
            <a:pPr>
              <a:defRPr/>
            </a:pPr>
            <a:r>
              <a:rPr lang="tr-TR"/>
              <a:t>Prof. Dr. Feyzan H. Şehirali Çelik</a:t>
            </a:r>
          </a:p>
        </p:txBody>
      </p:sp>
    </p:spTree>
    <p:extLst>
      <p:ext uri="{BB962C8B-B14F-4D97-AF65-F5344CB8AC3E}">
        <p14:creationId xmlns:p14="http://schemas.microsoft.com/office/powerpoint/2010/main" val="294099331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l" eaLnBrk="1" hangingPunct="1">
              <a:defRPr/>
            </a:pPr>
            <a:r>
              <a:rPr lang="tr-TR" sz="3600" b="1" dirty="0">
                <a:solidFill>
                  <a:srgbClr val="7030A0"/>
                </a:solidFill>
                <a:latin typeface="Arial" pitchFamily="34" charset="0"/>
                <a:cs typeface="Arial" pitchFamily="34" charset="0"/>
              </a:rPr>
              <a:t>Mutlak </a:t>
            </a:r>
            <a:r>
              <a:rPr lang="tr-TR" sz="3600" b="1" dirty="0" err="1">
                <a:solidFill>
                  <a:srgbClr val="7030A0"/>
                </a:solidFill>
                <a:latin typeface="Arial" pitchFamily="34" charset="0"/>
                <a:cs typeface="Arial" pitchFamily="34" charset="0"/>
              </a:rPr>
              <a:t>Red</a:t>
            </a:r>
            <a:r>
              <a:rPr lang="tr-TR" sz="3600" b="1" dirty="0">
                <a:solidFill>
                  <a:srgbClr val="7030A0"/>
                </a:solidFill>
                <a:latin typeface="Arial" pitchFamily="34" charset="0"/>
                <a:cs typeface="Arial" pitchFamily="34" charset="0"/>
              </a:rPr>
              <a:t> Nedenleri</a:t>
            </a:r>
          </a:p>
        </p:txBody>
      </p:sp>
      <p:sp>
        <p:nvSpPr>
          <p:cNvPr id="19459" name="Rectangle 3"/>
          <p:cNvSpPr>
            <a:spLocks noGrp="1" noChangeArrowheads="1"/>
          </p:cNvSpPr>
          <p:nvPr>
            <p:ph type="body" idx="1"/>
          </p:nvPr>
        </p:nvSpPr>
        <p:spPr>
          <a:xfrm>
            <a:off x="539552" y="1772816"/>
            <a:ext cx="8304212" cy="2665412"/>
          </a:xfrm>
        </p:spPr>
        <p:txBody>
          <a:bodyPr/>
          <a:lstStyle/>
          <a:p>
            <a:pPr marL="0" indent="0">
              <a:buFont typeface="Wingdings" pitchFamily="2" charset="2"/>
              <a:buNone/>
              <a:defRPr/>
            </a:pPr>
            <a:r>
              <a:rPr lang="tr-TR" sz="2400" b="1" dirty="0" smtClean="0">
                <a:latin typeface="Arial" pitchFamily="34" charset="0"/>
                <a:cs typeface="Arial" pitchFamily="34" charset="0"/>
              </a:rPr>
              <a:t>SMK Madde </a:t>
            </a:r>
            <a:r>
              <a:rPr lang="tr-TR" sz="2400" b="1" dirty="0">
                <a:latin typeface="Arial" pitchFamily="34" charset="0"/>
                <a:cs typeface="Arial" pitchFamily="34" charset="0"/>
              </a:rPr>
              <a:t>5- </a:t>
            </a:r>
            <a:r>
              <a:rPr lang="tr-TR" sz="2400" dirty="0">
                <a:latin typeface="Arial" pitchFamily="34" charset="0"/>
                <a:cs typeface="Arial" pitchFamily="34" charset="0"/>
              </a:rPr>
              <a:t>(1) Aşağıda belirtilen işaretler, marka olarak tescil edilmez:</a:t>
            </a:r>
          </a:p>
          <a:p>
            <a:pPr marL="0" indent="0">
              <a:buFont typeface="Wingdings" pitchFamily="2" charset="2"/>
              <a:buNone/>
              <a:defRPr/>
            </a:pPr>
            <a:r>
              <a:rPr lang="tr-TR" sz="2400" dirty="0">
                <a:latin typeface="Arial" pitchFamily="34" charset="0"/>
                <a:cs typeface="Arial" pitchFamily="34" charset="0"/>
              </a:rPr>
              <a:t>a) 4 üncü madde kapsamında marka olamayacak işaretler.</a:t>
            </a:r>
          </a:p>
          <a:p>
            <a:pPr marL="0" indent="0">
              <a:buFont typeface="Wingdings" pitchFamily="2" charset="2"/>
              <a:buNone/>
              <a:defRPr/>
            </a:pPr>
            <a:r>
              <a:rPr lang="tr-TR" sz="2400" dirty="0">
                <a:latin typeface="Arial" pitchFamily="34" charset="0"/>
                <a:cs typeface="Arial" pitchFamily="34" charset="0"/>
              </a:rPr>
              <a:t>b) Herhangi bir ayırt edici niteliğe sahip olmayan işaretler</a:t>
            </a:r>
            <a:r>
              <a:rPr lang="tr-TR" sz="2400" dirty="0" smtClean="0">
                <a:latin typeface="Arial" pitchFamily="34" charset="0"/>
                <a:cs typeface="Arial" pitchFamily="34" charset="0"/>
              </a:rPr>
              <a:t>.</a:t>
            </a:r>
          </a:p>
          <a:p>
            <a:pPr marL="0" indent="0">
              <a:buFont typeface="Wingdings" pitchFamily="2" charset="2"/>
              <a:buNone/>
              <a:defRPr/>
            </a:pPr>
            <a:r>
              <a:rPr lang="tr-TR" sz="2400" dirty="0" smtClean="0">
                <a:latin typeface="Arial" pitchFamily="34" charset="0"/>
                <a:cs typeface="Arial" pitchFamily="34" charset="0"/>
              </a:rPr>
              <a:t>…</a:t>
            </a:r>
            <a:endParaRPr lang="tr-TR" sz="2400" dirty="0">
              <a:latin typeface="Arial" pitchFamily="34" charset="0"/>
              <a:cs typeface="Arial" pitchFamily="34" charset="0"/>
            </a:endParaRPr>
          </a:p>
        </p:txBody>
      </p:sp>
      <p:sp>
        <p:nvSpPr>
          <p:cNvPr id="6" name="5 Slayt Numarası Yer Tutucusu"/>
          <p:cNvSpPr>
            <a:spLocks noGrp="1"/>
          </p:cNvSpPr>
          <p:nvPr>
            <p:ph type="sldNum" sz="quarter" idx="12"/>
          </p:nvPr>
        </p:nvSpPr>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defRPr/>
            </a:pPr>
            <a:fld id="{1F3F30CE-5B3F-45EF-9C0D-9FA6B96CC337}" type="slidenum">
              <a:rPr lang="tr-TR" altLang="tr-TR" sz="1000" smtClean="0"/>
              <a:pPr>
                <a:defRPr/>
              </a:pPr>
              <a:t>9</a:t>
            </a:fld>
            <a:endParaRPr lang="tr-TR" altLang="tr-TR" sz="1000" smtClean="0"/>
          </a:p>
        </p:txBody>
      </p:sp>
      <p:sp>
        <p:nvSpPr>
          <p:cNvPr id="5" name="4 Altbilgi Yer Tutucusu"/>
          <p:cNvSpPr>
            <a:spLocks noGrp="1"/>
          </p:cNvSpPr>
          <p:nvPr>
            <p:ph type="ftr" sz="quarter" idx="11"/>
          </p:nvPr>
        </p:nvSpPr>
        <p:spPr/>
        <p:txBody>
          <a:bodyPr/>
          <a:lstStyle/>
          <a:p>
            <a:pPr>
              <a:defRPr/>
            </a:pPr>
            <a:r>
              <a:rPr lang="tr-TR"/>
              <a:t>Prof. Dr. Feyzan H. Şehirali Çelik</a:t>
            </a:r>
          </a:p>
        </p:txBody>
      </p:sp>
    </p:spTree>
    <p:extLst>
      <p:ext uri="{BB962C8B-B14F-4D97-AF65-F5344CB8AC3E}">
        <p14:creationId xmlns:p14="http://schemas.microsoft.com/office/powerpoint/2010/main" val="3950255312"/>
      </p:ext>
    </p:extLst>
  </p:cSld>
  <p:clrMapOvr>
    <a:masterClrMapping/>
  </p:clrMapOvr>
  <p:transition/>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2257</Words>
  <Application>Microsoft Office PowerPoint</Application>
  <PresentationFormat>Ekran Gösterisi (4:3)</PresentationFormat>
  <Paragraphs>211</Paragraphs>
  <Slides>33</Slides>
  <Notes>18</Notes>
  <HiddenSlides>0</HiddenSlides>
  <MMClips>0</MMClips>
  <ScaleCrop>false</ScaleCrop>
  <HeadingPairs>
    <vt:vector size="4" baseType="variant">
      <vt:variant>
        <vt:lpstr>Tema</vt:lpstr>
      </vt:variant>
      <vt:variant>
        <vt:i4>1</vt:i4>
      </vt:variant>
      <vt:variant>
        <vt:lpstr>Slayt Başlıkları</vt:lpstr>
      </vt:variant>
      <vt:variant>
        <vt:i4>33</vt:i4>
      </vt:variant>
    </vt:vector>
  </HeadingPairs>
  <TitlesOfParts>
    <vt:vector size="34" baseType="lpstr">
      <vt:lpstr>Ofis Teması</vt:lpstr>
      <vt:lpstr>MARKA </vt:lpstr>
      <vt:lpstr>Marka</vt:lpstr>
      <vt:lpstr>Yasal Altyapı</vt:lpstr>
      <vt:lpstr>SMK m. 4</vt:lpstr>
      <vt:lpstr>Marka Tescil Süreci</vt:lpstr>
      <vt:lpstr>Marka Tescil Süreci</vt:lpstr>
      <vt:lpstr>Koruma Süresi ve Yenileme (m. 23)</vt:lpstr>
      <vt:lpstr>Marka Olarak Tescil Edilemeyecek İşaretler</vt:lpstr>
      <vt:lpstr>Mutlak Red Nedenleri</vt:lpstr>
      <vt:lpstr>Mutlak Ret Nedenleri</vt:lpstr>
      <vt:lpstr>Mutlak Ret Nedenleri</vt:lpstr>
      <vt:lpstr>Mutlak Ret Nedenleri</vt:lpstr>
      <vt:lpstr>Mutlak Ret Nedenleri</vt:lpstr>
      <vt:lpstr>Mutlak Ret Nedenleri</vt:lpstr>
      <vt:lpstr>Mutlak Ret Nedenleri</vt:lpstr>
      <vt:lpstr>Mutlak Ret Nedenleri</vt:lpstr>
      <vt:lpstr>Kullanım Sonucu Ayırt Edicilik Kazanma</vt:lpstr>
      <vt:lpstr>Nisbi Ret Nedenleri</vt:lpstr>
      <vt:lpstr>Nisbi Ret Nedenleri  </vt:lpstr>
      <vt:lpstr>Nisbi Ret Nedenleri</vt:lpstr>
      <vt:lpstr>Nisbi Ret Nedenleri</vt:lpstr>
      <vt:lpstr>Nisbi Ret Nedenleri</vt:lpstr>
      <vt:lpstr>Nisbi Ret Nedenleri</vt:lpstr>
      <vt:lpstr>Nisbi Ret Nedenleri</vt:lpstr>
      <vt:lpstr>Nisbi Ret Nedenleri</vt:lpstr>
      <vt:lpstr>Markayı Kullanma Yükümlülüğü</vt:lpstr>
      <vt:lpstr>Markanın Hükümsüzlüğü (SMK m. 25)</vt:lpstr>
      <vt:lpstr>Markanın İptali (SMK m. 26)</vt:lpstr>
      <vt:lpstr>Hükümsüzlük ve İptalin Etkisi</vt:lpstr>
      <vt:lpstr>Marka Hakkının Sona Ermesi</vt:lpstr>
      <vt:lpstr>Marka Hakkının Kapsamı (SMK m. 7.2)</vt:lpstr>
      <vt:lpstr>Marka Hakkına Tecavüz Sayılan Fiiller</vt:lpstr>
      <vt:lpstr>Marka Hakkına Tecavüze İlişkin Cezai Hükümler</vt:lpstr>
    </vt:vector>
  </TitlesOfParts>
  <Company>SYASAL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Marka</dc:title>
  <dc:creator>FEYZAN HAYAL SEHIRALI CELIK</dc:creator>
  <cp:lastModifiedBy>FEYZAN H S CELIK</cp:lastModifiedBy>
  <cp:revision>121</cp:revision>
  <dcterms:created xsi:type="dcterms:W3CDTF">2008-09-10T09:01:41Z</dcterms:created>
  <dcterms:modified xsi:type="dcterms:W3CDTF">2017-11-22T07:10:01Z</dcterms:modified>
</cp:coreProperties>
</file>