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4" r:id="rId6"/>
    <p:sldId id="260" r:id="rId7"/>
    <p:sldId id="265" r:id="rId8"/>
    <p:sldId id="262" r:id="rId9"/>
    <p:sldId id="266" r:id="rId10"/>
    <p:sldId id="261" r:id="rId11"/>
    <p:sldId id="267" r:id="rId12"/>
    <p:sldId id="263"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5/11/2020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5/11/2020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5/11/2020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5/11/2020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ÖBEKLER</a:t>
            </a:r>
            <a:endParaRPr lang="tr-TR" dirty="0"/>
          </a:p>
        </p:txBody>
      </p:sp>
      <p:sp>
        <p:nvSpPr>
          <p:cNvPr id="3" name="Alt Başlık 2"/>
          <p:cNvSpPr>
            <a:spLocks noGrp="1"/>
          </p:cNvSpPr>
          <p:nvPr>
            <p:ph type="subTitle" idx="1"/>
          </p:nvPr>
        </p:nvSpPr>
        <p:spPr/>
        <p:txBody>
          <a:bodyPr/>
          <a:lstStyle/>
          <a:p>
            <a:r>
              <a:rPr lang="tr-TR" dirty="0" smtClean="0"/>
              <a:t>Ad, Eylem, Sıfat, Zarf ve İlgeç Öbeği</a:t>
            </a:r>
            <a:endParaRPr lang="tr-TR" dirty="0"/>
          </a:p>
        </p:txBody>
      </p:sp>
    </p:spTree>
    <p:extLst>
      <p:ext uri="{BB962C8B-B14F-4D97-AF65-F5344CB8AC3E}">
        <p14:creationId xmlns:p14="http://schemas.microsoft.com/office/powerpoint/2010/main" val="1496886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SIFAT ÖBEĞİ</a:t>
            </a:r>
            <a:endParaRPr lang="tr-TR" dirty="0"/>
          </a:p>
        </p:txBody>
      </p:sp>
      <p:sp>
        <p:nvSpPr>
          <p:cNvPr id="3" name="İçerik Yer Tutucusu 2"/>
          <p:cNvSpPr>
            <a:spLocks noGrp="1"/>
          </p:cNvSpPr>
          <p:nvPr>
            <p:ph idx="1"/>
          </p:nvPr>
        </p:nvSpPr>
        <p:spPr/>
        <p:txBody>
          <a:bodyPr/>
          <a:lstStyle/>
          <a:p>
            <a:pPr marL="0" indent="0">
              <a:buNone/>
            </a:pPr>
            <a:r>
              <a:rPr lang="tr-TR" dirty="0" smtClean="0"/>
              <a:t>Bir adı ya da bir adılı niteleyen ilgeç öbeğinden oluşur. </a:t>
            </a:r>
          </a:p>
          <a:p>
            <a:pPr marL="0" indent="0">
              <a:buNone/>
            </a:pPr>
            <a:endParaRPr lang="tr-TR" dirty="0"/>
          </a:p>
          <a:p>
            <a:pPr marL="0" indent="0">
              <a:buNone/>
            </a:pPr>
            <a:r>
              <a:rPr lang="tr-TR" dirty="0" smtClean="0"/>
              <a:t>Örnek:</a:t>
            </a:r>
          </a:p>
          <a:p>
            <a:pPr marL="0" indent="0">
              <a:buNone/>
            </a:pPr>
            <a:endParaRPr lang="tr-TR" dirty="0"/>
          </a:p>
          <a:p>
            <a:pPr marL="0" indent="0">
              <a:buNone/>
            </a:pPr>
            <a:r>
              <a:rPr lang="tr-TR" dirty="0" err="1" smtClean="0"/>
              <a:t>The</a:t>
            </a:r>
            <a:r>
              <a:rPr lang="tr-TR" dirty="0" smtClean="0"/>
              <a:t> </a:t>
            </a:r>
            <a:r>
              <a:rPr lang="tr-TR" dirty="0" err="1" smtClean="0"/>
              <a:t>theme</a:t>
            </a:r>
            <a:r>
              <a:rPr lang="tr-TR" dirty="0" smtClean="0"/>
              <a:t> </a:t>
            </a:r>
            <a:r>
              <a:rPr lang="tr-TR" u="sng" dirty="0" smtClean="0"/>
              <a:t>of </a:t>
            </a:r>
            <a:r>
              <a:rPr lang="tr-TR" u="sng" dirty="0" err="1" smtClean="0"/>
              <a:t>the</a:t>
            </a:r>
            <a:r>
              <a:rPr lang="tr-TR" u="sng" dirty="0" smtClean="0"/>
              <a:t> film </a:t>
            </a:r>
            <a:r>
              <a:rPr lang="tr-TR" dirty="0" smtClean="0"/>
              <a:t>is </a:t>
            </a:r>
            <a:r>
              <a:rPr lang="tr-TR" dirty="0" err="1" smtClean="0"/>
              <a:t>war</a:t>
            </a:r>
            <a:r>
              <a:rPr lang="tr-TR" dirty="0" smtClean="0"/>
              <a:t>.</a:t>
            </a:r>
            <a:endParaRPr lang="tr-TR" dirty="0"/>
          </a:p>
        </p:txBody>
      </p:sp>
    </p:spTree>
    <p:extLst>
      <p:ext uri="{BB962C8B-B14F-4D97-AF65-F5344CB8AC3E}">
        <p14:creationId xmlns:p14="http://schemas.microsoft.com/office/powerpoint/2010/main" val="261732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SIFAT ÖBEĞİ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720" y="2093976"/>
            <a:ext cx="9013371" cy="3875750"/>
          </a:xfrm>
        </p:spPr>
      </p:pic>
    </p:spTree>
    <p:extLst>
      <p:ext uri="{BB962C8B-B14F-4D97-AF65-F5344CB8AC3E}">
        <p14:creationId xmlns:p14="http://schemas.microsoft.com/office/powerpoint/2010/main" val="1198960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ZARF </a:t>
            </a:r>
            <a:r>
              <a:rPr lang="tr-TR" dirty="0" err="1" smtClean="0"/>
              <a:t>ÖbEĞİ</a:t>
            </a:r>
            <a:endParaRPr lang="tr-TR" dirty="0"/>
          </a:p>
        </p:txBody>
      </p:sp>
      <p:sp>
        <p:nvSpPr>
          <p:cNvPr id="3" name="İçerik Yer Tutucusu 2"/>
          <p:cNvSpPr>
            <a:spLocks noGrp="1"/>
          </p:cNvSpPr>
          <p:nvPr>
            <p:ph idx="1"/>
          </p:nvPr>
        </p:nvSpPr>
        <p:spPr/>
        <p:txBody>
          <a:bodyPr/>
          <a:lstStyle/>
          <a:p>
            <a:pPr marL="0" indent="0">
              <a:buNone/>
            </a:pPr>
            <a:r>
              <a:rPr lang="tr-TR" dirty="0" smtClean="0"/>
              <a:t>Bir zarftan oluşur ve sıfat öbeğine benzer.</a:t>
            </a:r>
          </a:p>
          <a:p>
            <a:pPr marL="0" indent="0">
              <a:buNone/>
            </a:pPr>
            <a:endParaRPr lang="tr-TR" dirty="0"/>
          </a:p>
          <a:p>
            <a:pPr marL="0" indent="0">
              <a:buNone/>
            </a:pPr>
            <a:r>
              <a:rPr lang="tr-TR" dirty="0" smtClean="0"/>
              <a:t>Örnek:</a:t>
            </a:r>
          </a:p>
          <a:p>
            <a:pPr marL="0" indent="0">
              <a:buNone/>
            </a:pPr>
            <a:endParaRPr lang="tr-TR" dirty="0"/>
          </a:p>
          <a:p>
            <a:pPr marL="0" indent="0">
              <a:buNone/>
            </a:pPr>
            <a:r>
              <a:rPr lang="tr-TR" dirty="0" smtClean="0"/>
              <a:t>I </a:t>
            </a:r>
            <a:r>
              <a:rPr lang="tr-TR" dirty="0" err="1" smtClean="0"/>
              <a:t>solved</a:t>
            </a:r>
            <a:r>
              <a:rPr lang="tr-TR" dirty="0" smtClean="0"/>
              <a:t> </a:t>
            </a:r>
            <a:r>
              <a:rPr lang="tr-TR" dirty="0" err="1" smtClean="0"/>
              <a:t>the</a:t>
            </a:r>
            <a:r>
              <a:rPr lang="tr-TR" dirty="0" smtClean="0"/>
              <a:t> problem </a:t>
            </a:r>
            <a:r>
              <a:rPr lang="tr-TR" u="sng" dirty="0" err="1" smtClean="0"/>
              <a:t>very</a:t>
            </a:r>
            <a:r>
              <a:rPr lang="tr-TR" u="sng" dirty="0" smtClean="0"/>
              <a:t> </a:t>
            </a:r>
            <a:r>
              <a:rPr lang="tr-TR" u="sng" dirty="0" err="1" smtClean="0"/>
              <a:t>easily</a:t>
            </a:r>
            <a:r>
              <a:rPr lang="tr-TR" dirty="0" smtClean="0"/>
              <a:t>.  </a:t>
            </a:r>
            <a:endParaRPr lang="tr-TR" dirty="0"/>
          </a:p>
        </p:txBody>
      </p:sp>
    </p:spTree>
    <p:extLst>
      <p:ext uri="{BB962C8B-B14F-4D97-AF65-F5344CB8AC3E}">
        <p14:creationId xmlns:p14="http://schemas.microsoft.com/office/powerpoint/2010/main" val="741465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ZARF ÖBEĞİ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3669" y="2093977"/>
            <a:ext cx="8686800" cy="3679806"/>
          </a:xfrm>
        </p:spPr>
      </p:pic>
    </p:spTree>
    <p:extLst>
      <p:ext uri="{BB962C8B-B14F-4D97-AF65-F5344CB8AC3E}">
        <p14:creationId xmlns:p14="http://schemas.microsoft.com/office/powerpoint/2010/main" val="2624300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ÖBEK</a:t>
            </a:r>
            <a:endParaRPr lang="tr-TR" dirty="0"/>
          </a:p>
        </p:txBody>
      </p:sp>
      <p:sp>
        <p:nvSpPr>
          <p:cNvPr id="3" name="İçerik Yer Tutucusu 2"/>
          <p:cNvSpPr>
            <a:spLocks noGrp="1"/>
          </p:cNvSpPr>
          <p:nvPr>
            <p:ph idx="1"/>
          </p:nvPr>
        </p:nvSpPr>
        <p:spPr/>
        <p:txBody>
          <a:bodyPr/>
          <a:lstStyle/>
          <a:p>
            <a:pPr marL="0" indent="0" algn="just">
              <a:buNone/>
            </a:pPr>
            <a:r>
              <a:rPr lang="tr-TR" dirty="0" smtClean="0"/>
              <a:t>Tek bir sözcük türü olarak kullanılan birbiriyle ilişkili sözcükler grubudur. Farklı sözcük türleri bir araya gelerek öbek oluşturabilir. Ancak bir öbeğin içinde özne ve eylem birlikte yer alamaz. Öbekler başka bir öbeğin parçası olabilir.</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err="1"/>
              <a:t>t</a:t>
            </a:r>
            <a:r>
              <a:rPr lang="tr-TR" dirty="0" err="1" smtClean="0"/>
              <a:t>he</a:t>
            </a:r>
            <a:r>
              <a:rPr lang="tr-TR" dirty="0" smtClean="0"/>
              <a:t> </a:t>
            </a:r>
            <a:r>
              <a:rPr lang="tr-TR" dirty="0" err="1" smtClean="0"/>
              <a:t>cat</a:t>
            </a:r>
            <a:endParaRPr lang="tr-TR" dirty="0" smtClean="0"/>
          </a:p>
          <a:p>
            <a:pPr marL="0" indent="0" algn="just">
              <a:buNone/>
            </a:pPr>
            <a:r>
              <a:rPr lang="tr-TR" dirty="0" err="1" smtClean="0"/>
              <a:t>the</a:t>
            </a:r>
            <a:r>
              <a:rPr lang="tr-TR" dirty="0" smtClean="0"/>
              <a:t> </a:t>
            </a:r>
            <a:r>
              <a:rPr lang="tr-TR" dirty="0" err="1" smtClean="0"/>
              <a:t>street</a:t>
            </a:r>
            <a:endParaRPr lang="tr-TR" dirty="0" smtClean="0"/>
          </a:p>
          <a:p>
            <a:pPr marL="0" indent="0" algn="just">
              <a:buNone/>
            </a:pPr>
            <a:r>
              <a:rPr lang="tr-TR" dirty="0" err="1"/>
              <a:t>t</a:t>
            </a:r>
            <a:r>
              <a:rPr lang="tr-TR" dirty="0" err="1" smtClean="0"/>
              <a:t>he</a:t>
            </a:r>
            <a:r>
              <a:rPr lang="tr-TR" dirty="0" smtClean="0"/>
              <a:t> </a:t>
            </a:r>
            <a:r>
              <a:rPr lang="tr-TR" dirty="0" err="1" smtClean="0"/>
              <a:t>cat</a:t>
            </a:r>
            <a:r>
              <a:rPr lang="tr-TR" dirty="0" smtClean="0"/>
              <a:t> in </a:t>
            </a:r>
            <a:r>
              <a:rPr lang="tr-TR" dirty="0" err="1" smtClean="0"/>
              <a:t>the</a:t>
            </a:r>
            <a:r>
              <a:rPr lang="tr-TR" dirty="0" smtClean="0"/>
              <a:t> </a:t>
            </a:r>
            <a:r>
              <a:rPr lang="tr-TR" dirty="0" err="1" smtClean="0"/>
              <a:t>street</a:t>
            </a:r>
            <a:endParaRPr lang="tr-TR" dirty="0"/>
          </a:p>
        </p:txBody>
      </p:sp>
    </p:spTree>
    <p:extLst>
      <p:ext uri="{BB962C8B-B14F-4D97-AF65-F5344CB8AC3E}">
        <p14:creationId xmlns:p14="http://schemas.microsoft.com/office/powerpoint/2010/main" val="350320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ÖBEK TÜRLERİ</a:t>
            </a:r>
            <a:endParaRPr lang="tr-TR" dirty="0"/>
          </a:p>
        </p:txBody>
      </p:sp>
      <p:sp>
        <p:nvSpPr>
          <p:cNvPr id="3" name="İçerik Yer Tutucusu 2"/>
          <p:cNvSpPr>
            <a:spLocks noGrp="1"/>
          </p:cNvSpPr>
          <p:nvPr>
            <p:ph idx="1"/>
          </p:nvPr>
        </p:nvSpPr>
        <p:spPr/>
        <p:txBody>
          <a:bodyPr/>
          <a:lstStyle/>
          <a:p>
            <a:r>
              <a:rPr lang="tr-TR" dirty="0" smtClean="0"/>
              <a:t>Ad öbeği</a:t>
            </a:r>
          </a:p>
          <a:p>
            <a:r>
              <a:rPr lang="tr-TR" dirty="0" smtClean="0"/>
              <a:t>Eylem öbeği</a:t>
            </a:r>
          </a:p>
          <a:p>
            <a:r>
              <a:rPr lang="tr-TR" dirty="0" smtClean="0"/>
              <a:t>Sıfat öbeği</a:t>
            </a:r>
          </a:p>
          <a:p>
            <a:r>
              <a:rPr lang="tr-TR" dirty="0" smtClean="0"/>
              <a:t>Zarf öbeği</a:t>
            </a:r>
          </a:p>
          <a:p>
            <a:r>
              <a:rPr lang="tr-TR" dirty="0" smtClean="0"/>
              <a:t>İlgeç öbeği</a:t>
            </a:r>
            <a:endParaRPr lang="tr-TR" dirty="0"/>
          </a:p>
        </p:txBody>
      </p:sp>
    </p:spTree>
    <p:extLst>
      <p:ext uri="{BB962C8B-B14F-4D97-AF65-F5344CB8AC3E}">
        <p14:creationId xmlns:p14="http://schemas.microsoft.com/office/powerpoint/2010/main" val="2220971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 ÖBEĞİ</a:t>
            </a:r>
            <a:endParaRPr lang="tr-TR" dirty="0"/>
          </a:p>
        </p:txBody>
      </p:sp>
      <p:sp>
        <p:nvSpPr>
          <p:cNvPr id="3" name="İçerik Yer Tutucusu 2"/>
          <p:cNvSpPr>
            <a:spLocks noGrp="1"/>
          </p:cNvSpPr>
          <p:nvPr>
            <p:ph idx="1"/>
          </p:nvPr>
        </p:nvSpPr>
        <p:spPr/>
        <p:txBody>
          <a:bodyPr/>
          <a:lstStyle/>
          <a:p>
            <a:pPr marL="0" indent="0" algn="just">
              <a:buNone/>
            </a:pPr>
            <a:r>
              <a:rPr lang="tr-TR" dirty="0" smtClean="0"/>
              <a:t>İçinde bir ad ve niteleyiciler bulunan öbek türüdür. Bu öbek tümcede ad görevinde kullanılır.</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I </a:t>
            </a:r>
            <a:r>
              <a:rPr lang="tr-TR" dirty="0" err="1" smtClean="0"/>
              <a:t>like</a:t>
            </a:r>
            <a:r>
              <a:rPr lang="tr-TR" dirty="0" smtClean="0"/>
              <a:t> </a:t>
            </a:r>
            <a:r>
              <a:rPr lang="tr-TR" u="sng" dirty="0" err="1" smtClean="0"/>
              <a:t>studying</a:t>
            </a:r>
            <a:r>
              <a:rPr lang="tr-TR" u="sng" dirty="0" smtClean="0"/>
              <a:t> in </a:t>
            </a:r>
            <a:r>
              <a:rPr lang="tr-TR" u="sng" dirty="0" err="1" smtClean="0"/>
              <a:t>the</a:t>
            </a:r>
            <a:r>
              <a:rPr lang="tr-TR" u="sng" dirty="0" smtClean="0"/>
              <a:t> </a:t>
            </a:r>
            <a:r>
              <a:rPr lang="tr-TR" u="sng" dirty="0" err="1" smtClean="0"/>
              <a:t>kitchen</a:t>
            </a:r>
            <a:r>
              <a:rPr lang="tr-TR" u="sng" dirty="0" smtClean="0"/>
              <a:t>.</a:t>
            </a:r>
          </a:p>
        </p:txBody>
      </p:sp>
    </p:spTree>
    <p:extLst>
      <p:ext uri="{BB962C8B-B14F-4D97-AF65-F5344CB8AC3E}">
        <p14:creationId xmlns:p14="http://schemas.microsoft.com/office/powerpoint/2010/main" val="4096871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 ÖBEĞİ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45474" y="2093976"/>
            <a:ext cx="8778240" cy="3914938"/>
          </a:xfrm>
        </p:spPr>
      </p:pic>
    </p:spTree>
    <p:extLst>
      <p:ext uri="{BB962C8B-B14F-4D97-AF65-F5344CB8AC3E}">
        <p14:creationId xmlns:p14="http://schemas.microsoft.com/office/powerpoint/2010/main" val="1879259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EYLEM ÖBEĞİ</a:t>
            </a:r>
            <a:endParaRPr lang="tr-TR" dirty="0"/>
          </a:p>
        </p:txBody>
      </p:sp>
      <p:sp>
        <p:nvSpPr>
          <p:cNvPr id="3" name="İçerik Yer Tutucusu 2"/>
          <p:cNvSpPr>
            <a:spLocks noGrp="1"/>
          </p:cNvSpPr>
          <p:nvPr>
            <p:ph idx="1"/>
          </p:nvPr>
        </p:nvSpPr>
        <p:spPr/>
        <p:txBody>
          <a:bodyPr/>
          <a:lstStyle/>
          <a:p>
            <a:pPr marL="0" indent="0">
              <a:buNone/>
            </a:pPr>
            <a:r>
              <a:rPr lang="tr-TR" dirty="0" smtClean="0"/>
              <a:t>Bir ana eylem ve bir ya da daha çok yardımcı eylemden oluşur. </a:t>
            </a:r>
          </a:p>
          <a:p>
            <a:pPr marL="0" indent="0">
              <a:buNone/>
            </a:pPr>
            <a:endParaRPr lang="tr-TR" dirty="0"/>
          </a:p>
          <a:p>
            <a:pPr marL="0" indent="0">
              <a:buNone/>
            </a:pPr>
            <a:r>
              <a:rPr lang="tr-TR" dirty="0" smtClean="0"/>
              <a:t>Örnek:</a:t>
            </a:r>
          </a:p>
          <a:p>
            <a:pPr marL="0" indent="0">
              <a:buNone/>
            </a:pPr>
            <a:endParaRPr lang="tr-TR" dirty="0"/>
          </a:p>
          <a:p>
            <a:pPr marL="0" indent="0">
              <a:buNone/>
            </a:pPr>
            <a:r>
              <a:rPr lang="tr-TR" dirty="0" err="1" smtClean="0"/>
              <a:t>The</a:t>
            </a:r>
            <a:r>
              <a:rPr lang="tr-TR" dirty="0" smtClean="0"/>
              <a:t> </a:t>
            </a:r>
            <a:r>
              <a:rPr lang="tr-TR" dirty="0" err="1" smtClean="0"/>
              <a:t>report</a:t>
            </a:r>
            <a:r>
              <a:rPr lang="tr-TR" dirty="0" smtClean="0"/>
              <a:t> </a:t>
            </a:r>
            <a:r>
              <a:rPr lang="tr-TR" u="sng" dirty="0" smtClean="0"/>
              <a:t>has </a:t>
            </a:r>
            <a:r>
              <a:rPr lang="tr-TR" u="sng" dirty="0" err="1" smtClean="0"/>
              <a:t>been</a:t>
            </a:r>
            <a:r>
              <a:rPr lang="tr-TR" u="sng" dirty="0" smtClean="0"/>
              <a:t> </a:t>
            </a:r>
            <a:r>
              <a:rPr lang="tr-TR" u="sng" dirty="0" err="1" smtClean="0"/>
              <a:t>written</a:t>
            </a:r>
            <a:r>
              <a:rPr lang="tr-TR" u="sng" dirty="0" smtClean="0"/>
              <a:t> </a:t>
            </a:r>
            <a:r>
              <a:rPr lang="tr-TR" dirty="0" err="1" smtClean="0"/>
              <a:t>by</a:t>
            </a:r>
            <a:r>
              <a:rPr lang="tr-TR" dirty="0" smtClean="0"/>
              <a:t> </a:t>
            </a:r>
            <a:r>
              <a:rPr lang="tr-TR" dirty="0" err="1" smtClean="0"/>
              <a:t>him</a:t>
            </a:r>
            <a:r>
              <a:rPr lang="tr-TR" dirty="0" smtClean="0"/>
              <a:t>. </a:t>
            </a:r>
            <a:endParaRPr lang="tr-TR" dirty="0"/>
          </a:p>
        </p:txBody>
      </p:sp>
    </p:spTree>
    <p:extLst>
      <p:ext uri="{BB962C8B-B14F-4D97-AF65-F5344CB8AC3E}">
        <p14:creationId xmlns:p14="http://schemas.microsoft.com/office/powerpoint/2010/main" val="3812181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EYLEM ÖBEĞİ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3851" y="2093977"/>
            <a:ext cx="8621485" cy="3457738"/>
          </a:xfrm>
        </p:spPr>
      </p:pic>
    </p:spTree>
    <p:extLst>
      <p:ext uri="{BB962C8B-B14F-4D97-AF65-F5344CB8AC3E}">
        <p14:creationId xmlns:p14="http://schemas.microsoft.com/office/powerpoint/2010/main" val="90145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İLGEÇ ÖBEĞİ</a:t>
            </a:r>
            <a:endParaRPr lang="tr-TR" dirty="0"/>
          </a:p>
        </p:txBody>
      </p:sp>
      <p:sp>
        <p:nvSpPr>
          <p:cNvPr id="3" name="İçerik Yer Tutucusu 2"/>
          <p:cNvSpPr>
            <a:spLocks noGrp="1"/>
          </p:cNvSpPr>
          <p:nvPr>
            <p:ph idx="1"/>
          </p:nvPr>
        </p:nvSpPr>
        <p:spPr/>
        <p:txBody>
          <a:bodyPr/>
          <a:lstStyle/>
          <a:p>
            <a:pPr marL="0" indent="0">
              <a:buNone/>
            </a:pPr>
            <a:r>
              <a:rPr lang="tr-TR" dirty="0" smtClean="0"/>
              <a:t>İlgeçten oluşur. İlgecin nesnesi ve herhangi bir niteleyicide öbekte bulunabilir.</a:t>
            </a:r>
          </a:p>
          <a:p>
            <a:pPr marL="0" indent="0">
              <a:buNone/>
            </a:pPr>
            <a:endParaRPr lang="tr-TR" dirty="0"/>
          </a:p>
          <a:p>
            <a:pPr marL="0" indent="0">
              <a:buNone/>
            </a:pPr>
            <a:r>
              <a:rPr lang="tr-TR" dirty="0" smtClean="0"/>
              <a:t>Örnek:</a:t>
            </a:r>
          </a:p>
          <a:p>
            <a:pPr marL="0" indent="0">
              <a:buNone/>
            </a:pPr>
            <a:endParaRPr lang="tr-TR" dirty="0"/>
          </a:p>
          <a:p>
            <a:pPr marL="0" indent="0">
              <a:buNone/>
            </a:pPr>
            <a:r>
              <a:rPr lang="tr-TR" dirty="0" smtClean="0"/>
              <a:t>I </a:t>
            </a:r>
            <a:r>
              <a:rPr lang="tr-TR" dirty="0" err="1" smtClean="0"/>
              <a:t>live</a:t>
            </a:r>
            <a:r>
              <a:rPr lang="tr-TR" dirty="0" smtClean="0"/>
              <a:t> </a:t>
            </a:r>
            <a:r>
              <a:rPr lang="tr-TR" u="sng" dirty="0" smtClean="0"/>
              <a:t>in</a:t>
            </a:r>
            <a:r>
              <a:rPr lang="tr-TR" dirty="0" smtClean="0"/>
              <a:t> Ankara.</a:t>
            </a:r>
          </a:p>
          <a:p>
            <a:pPr marL="0" indent="0">
              <a:buNone/>
            </a:pPr>
            <a:r>
              <a:rPr lang="tr-TR" dirty="0" err="1" smtClean="0"/>
              <a:t>We</a:t>
            </a:r>
            <a:r>
              <a:rPr lang="tr-TR" dirty="0" smtClean="0"/>
              <a:t> </a:t>
            </a:r>
            <a:r>
              <a:rPr lang="tr-TR" dirty="0" err="1" smtClean="0"/>
              <a:t>will</a:t>
            </a:r>
            <a:r>
              <a:rPr lang="tr-TR" dirty="0" smtClean="0"/>
              <a:t> </a:t>
            </a:r>
            <a:r>
              <a:rPr lang="tr-TR" dirty="0" err="1" smtClean="0"/>
              <a:t>watch</a:t>
            </a:r>
            <a:r>
              <a:rPr lang="tr-TR" dirty="0" smtClean="0"/>
              <a:t> a video </a:t>
            </a:r>
            <a:r>
              <a:rPr lang="tr-TR" u="sng" dirty="0" smtClean="0"/>
              <a:t>at </a:t>
            </a:r>
            <a:r>
              <a:rPr lang="tr-TR" u="sng" dirty="0" err="1" smtClean="0"/>
              <a:t>the</a:t>
            </a:r>
            <a:r>
              <a:rPr lang="tr-TR" u="sng" dirty="0" smtClean="0"/>
              <a:t> </a:t>
            </a:r>
            <a:r>
              <a:rPr lang="tr-TR" u="sng" dirty="0" err="1" smtClean="0"/>
              <a:t>end</a:t>
            </a:r>
            <a:r>
              <a:rPr lang="tr-TR" u="sng" dirty="0" smtClean="0"/>
              <a:t> of </a:t>
            </a:r>
            <a:r>
              <a:rPr lang="tr-TR" u="sng" dirty="0" err="1" smtClean="0"/>
              <a:t>the</a:t>
            </a:r>
            <a:r>
              <a:rPr lang="tr-TR" u="sng" dirty="0" smtClean="0"/>
              <a:t> </a:t>
            </a:r>
            <a:r>
              <a:rPr lang="tr-TR" u="sng" dirty="0" err="1" smtClean="0"/>
              <a:t>lesson</a:t>
            </a:r>
            <a:r>
              <a:rPr lang="tr-TR" dirty="0" smtClean="0"/>
              <a:t>. </a:t>
            </a:r>
            <a:endParaRPr lang="tr-TR" dirty="0"/>
          </a:p>
        </p:txBody>
      </p:sp>
    </p:spTree>
    <p:extLst>
      <p:ext uri="{BB962C8B-B14F-4D97-AF65-F5344CB8AC3E}">
        <p14:creationId xmlns:p14="http://schemas.microsoft.com/office/powerpoint/2010/main" val="1103895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İLGEÇ ÖBEĞİ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9847" y="2246811"/>
            <a:ext cx="9367375" cy="3683726"/>
          </a:xfrm>
        </p:spPr>
      </p:pic>
    </p:spTree>
    <p:extLst>
      <p:ext uri="{BB962C8B-B14F-4D97-AF65-F5344CB8AC3E}">
        <p14:creationId xmlns:p14="http://schemas.microsoft.com/office/powerpoint/2010/main" val="3314092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493</TotalTime>
  <Words>210</Words>
  <Application>Microsoft Office PowerPoint</Application>
  <PresentationFormat>Geniş ekran</PresentationFormat>
  <Paragraphs>52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Rockwell</vt:lpstr>
      <vt:lpstr>Rockwell Condensed</vt:lpstr>
      <vt:lpstr>Wingdings</vt:lpstr>
      <vt:lpstr>Wood Type Yazı Tipi</vt:lpstr>
      <vt:lpstr>ÖBEKLER</vt:lpstr>
      <vt:lpstr>ÖBEK</vt:lpstr>
      <vt:lpstr>ÖBEK TÜRLERİ</vt:lpstr>
      <vt:lpstr>AD ÖBEĞİ</vt:lpstr>
      <vt:lpstr>AD ÖBEĞİ</vt:lpstr>
      <vt:lpstr>EYLEM ÖBEĞİ</vt:lpstr>
      <vt:lpstr>EYLEM ÖBEĞİ</vt:lpstr>
      <vt:lpstr>İLGEÇ ÖBEĞİ</vt:lpstr>
      <vt:lpstr>İLGEÇ ÖBEĞİ</vt:lpstr>
      <vt:lpstr>SIFAT ÖBEĞİ</vt:lpstr>
      <vt:lpstr>SIFAT ÖBEĞİ</vt:lpstr>
      <vt:lpstr>ZARF ÖbEĞİ</vt:lpstr>
      <vt:lpstr>ZARF ÖBEĞİ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ÖBEKLER</dc:title>
  <dc:creator>teknik</dc:creator>
  <cp:lastModifiedBy>teknik</cp:lastModifiedBy>
  <cp:revision>16</cp:revision>
  <dcterms:created xsi:type="dcterms:W3CDTF">2020-05-11T10:57:09Z</dcterms:created>
  <dcterms:modified xsi:type="dcterms:W3CDTF">2020-05-11T19:11:08Z</dcterms:modified>
</cp:coreProperties>
</file>