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1" r:id="rId3"/>
    <p:sldId id="322" r:id="rId4"/>
    <p:sldId id="324" r:id="rId5"/>
    <p:sldId id="325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E63876-091C-68A3-B7D2-047491293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DC5F55-9DD1-E034-DE4A-EB538D124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585D15-8649-0557-4166-E07D752A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26F96B-785A-8EA5-64EC-7EA50FE9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CEA3BC-76FE-DA49-5F11-1B53963D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86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62A5FB-4917-4FE8-CF67-81F8D550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7E158AB-0F9C-7F13-C9F7-1930970B2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EE84DA-78DB-FC1E-28AB-14A225FE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95FACC-9ABC-8571-1521-730807A3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33DC27-6366-4AC3-F31E-BA931A74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83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227C080-EF25-79CC-99DD-14B6E0BC3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8F69CA-5B89-5BBA-F5D8-912D9A4A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2B05C9-9E7A-B26E-768A-F3CA4BCF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3745A1-5B8F-6FCC-5ABE-18A288B3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0836D1-3429-E624-AB23-94C1329B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77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934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388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695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822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98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5556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1094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787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EDD5FE-7BBA-4231-FADD-31C77685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FAD18F-DBDB-30D4-A281-3CCB6AC24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6E2652-D0B6-205F-F0FC-B8743D54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863758-71D7-DE12-7797-3F2F2DAE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FC99CA-03C8-96A5-945B-6E6EEE07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448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0880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210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2620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319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526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065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47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483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EFCD5F-6B85-634C-0C34-CC01DD92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7B09EB-3B09-BF1B-E9A5-E3FE2A7E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E14018-4E03-BA1B-8DDD-1D951A1D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D94209-BC35-197A-1B5C-ABEA7228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B5F720-3F79-0314-7661-3CD1BF0E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0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8A56E3-31FF-E7B6-6712-3766EA2B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54920E-CDED-C949-E533-ED6739599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AB3DB98-2832-B75A-8B0C-BA173852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255F2C-FE7E-8537-3743-E697B2F4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7DD8516-EF1A-3432-6593-1D1DA0A0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4690E9-0154-EED1-1A33-AA492860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27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CC6E32-D823-9299-0352-1E2955A0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8F8CB0A-BB34-D39E-41FC-0914C25C4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F6AE942-BAB0-123C-E09F-5D92A867E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3DA23C6-346E-CC9F-1621-7F170678B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770A42-A503-E490-ABF4-E0BDE4D02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9211EC0-C525-550A-0C8B-46FB2746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2FF3842-0380-03F9-BDAE-A76A19FC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3E1C4E0-A506-09A6-893D-A523F1FA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8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C4A1CA-A101-47EE-F34F-D8DEBE1A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400C2DC-6BC8-1CBE-58AC-C79CA3AA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6DE20D-8EA9-1D48-E3D0-3CF80623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77BAD40-E795-67D9-BAD0-2E2757E1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3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C93B2CA-C414-2216-D303-C84F5C7C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A128EAA-7104-59B2-2432-358544AF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FDC70B-9667-8FEA-29E6-68FC3CB8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03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0FB120-2CD9-9BE5-E3E2-84676924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166D2-B771-3DF6-5D5F-885A7B4B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6905B21-6418-85FB-D560-2EAF19C2E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2285FE-AD37-B749-7E3F-9DD6B09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77FF76-CCD5-5444-5934-A9B0059A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DCE2C6-D9AA-DC63-7990-9218D6E8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08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5B7AE0-75A5-4C04-53DB-D610DF2C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A3DEE5E-ABF9-EA1E-001C-22E73D32A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8D204AB-40EA-0413-927F-ED5FF477B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BAF6A4-7F98-63CC-C5BE-AE2A0B94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5FB532-1540-834E-3EEF-ED4843BE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4023E54-9DBD-8E7E-C3B1-ACECCD1C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1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F71A0CD-D663-6825-6AAA-A3B19695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A3B31B-B3AB-7F2C-6912-CCC99AC86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BEA83D-AF5B-981C-8546-5BF5C9ACD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E075-B1B6-4269-8148-FB44DE51788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4FF029-BFCF-F5FA-B3E3-A02CD5F96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415C78-31F4-AD26-7944-BC6DD3C8E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D06C-51B0-4EAE-8EAF-7BF14F4394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7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88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F97A01-9C3C-48EB-9847-6C1ECDE4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OYUN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8B81A-9284-4638-A929-D7BD5A44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850088" cy="3811620"/>
          </a:xfrm>
        </p:spPr>
        <p:txBody>
          <a:bodyPr>
            <a:normAutofit/>
          </a:bodyPr>
          <a:lstStyle/>
          <a:p>
            <a:r>
              <a:rPr lang="tr-TR" dirty="0"/>
              <a:t>Sosyal oyunun amacı: Sosyal ilişkileri öğrenmek</a:t>
            </a:r>
          </a:p>
          <a:p>
            <a:r>
              <a:rPr lang="tr-TR" dirty="0"/>
              <a:t>Empatiyi geliştirme?</a:t>
            </a:r>
          </a:p>
          <a:p>
            <a:r>
              <a:rPr lang="tr-TR" dirty="0"/>
              <a:t>Depresyon tedavisinde oyunun pozitif </a:t>
            </a:r>
            <a:r>
              <a:rPr lang="tr-TR" dirty="0" err="1"/>
              <a:t>nörokimyasal</a:t>
            </a:r>
            <a:r>
              <a:rPr lang="tr-TR" dirty="0"/>
              <a:t> etkisi</a:t>
            </a:r>
          </a:p>
          <a:p>
            <a:r>
              <a:rPr lang="tr-TR" dirty="0"/>
              <a:t>Merkez: D</a:t>
            </a:r>
            <a:r>
              <a:rPr lang="en-US" dirty="0" err="1"/>
              <a:t>orsomedial</a:t>
            </a:r>
            <a:r>
              <a:rPr lang="en-US" dirty="0"/>
              <a:t> diencephalon, </a:t>
            </a:r>
            <a:r>
              <a:rPr lang="en-US" dirty="0" err="1"/>
              <a:t>parafasicular</a:t>
            </a:r>
            <a:r>
              <a:rPr lang="en-US" dirty="0"/>
              <a:t> area and the periaqueductal gr</a:t>
            </a:r>
            <a:r>
              <a:rPr lang="tr-TR" dirty="0"/>
              <a:t>i madde</a:t>
            </a:r>
          </a:p>
          <a:p>
            <a:r>
              <a:rPr lang="tr-TR" dirty="0" err="1"/>
              <a:t>Nöromodülatörler</a:t>
            </a:r>
            <a:r>
              <a:rPr lang="tr-TR" dirty="0"/>
              <a:t>: </a:t>
            </a:r>
            <a:r>
              <a:rPr lang="en-US" dirty="0"/>
              <a:t>opioid</a:t>
            </a:r>
            <a:r>
              <a:rPr lang="tr-TR" dirty="0" err="1"/>
              <a:t>ler</a:t>
            </a:r>
            <a:r>
              <a:rPr lang="en-US" dirty="0"/>
              <a:t>, glutamate</a:t>
            </a:r>
            <a:r>
              <a:rPr lang="tr-TR" dirty="0"/>
              <a:t>, </a:t>
            </a:r>
            <a:r>
              <a:rPr lang="en-US" dirty="0"/>
              <a:t>acetyl choline, 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67" y="1508787"/>
            <a:ext cx="3540775" cy="23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4782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 rats laug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001" y="338667"/>
            <a:ext cx="7406217" cy="5554133"/>
          </a:xfrm>
        </p:spPr>
      </p:pic>
    </p:spTree>
    <p:extLst>
      <p:ext uri="{BB962C8B-B14F-4D97-AF65-F5344CB8AC3E}">
        <p14:creationId xmlns:p14="http://schemas.microsoft.com/office/powerpoint/2010/main" val="1568679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F97A01-9C3C-48EB-9847-6C1ECDE4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ARZU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8B81A-9284-4638-A929-D7BD5A44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8013" cy="4579705"/>
          </a:xfrm>
        </p:spPr>
        <p:txBody>
          <a:bodyPr>
            <a:normAutofit/>
          </a:bodyPr>
          <a:lstStyle/>
          <a:p>
            <a:r>
              <a:rPr lang="tr-TR" dirty="0"/>
              <a:t>Hayvanların cinsel gelişim sürecinin tamamlanması ve cinsel partner aramasıyla ortaya çıkar.</a:t>
            </a:r>
          </a:p>
          <a:p>
            <a:r>
              <a:rPr lang="tr-TR" dirty="0"/>
              <a:t>Erkek ve dişi cinsiyet hormonları ile uyarılır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 err="1"/>
              <a:t>Nöromodulatörler</a:t>
            </a:r>
            <a:r>
              <a:rPr lang="tr-TR" dirty="0"/>
              <a:t>: </a:t>
            </a:r>
            <a:r>
              <a:rPr lang="en-US" dirty="0"/>
              <a:t>steroid</a:t>
            </a:r>
            <a:r>
              <a:rPr lang="tr-TR" dirty="0"/>
              <a:t> hormonlar</a:t>
            </a:r>
            <a:r>
              <a:rPr lang="en-US" dirty="0"/>
              <a:t>, vasopressin, </a:t>
            </a:r>
            <a:r>
              <a:rPr lang="tr-TR" dirty="0"/>
              <a:t>LSH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A65F7E-AC94-469A-B12A-85AE72ABC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46" y="1791377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200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F97A01-9C3C-48EB-9847-6C1ECDE4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BAKIM</a:t>
            </a:r>
            <a:endParaRPr lang="en-US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8B81A-9284-4638-A929-D7BD5A44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8013" cy="4579705"/>
          </a:xfrm>
        </p:spPr>
        <p:txBody>
          <a:bodyPr>
            <a:normAutofit/>
          </a:bodyPr>
          <a:lstStyle/>
          <a:p>
            <a:r>
              <a:rPr lang="tr-TR" dirty="0" err="1"/>
              <a:t>Progesteron</a:t>
            </a:r>
            <a:r>
              <a:rPr lang="tr-TR" dirty="0"/>
              <a:t> seviyesinin azalması ve östrojen, </a:t>
            </a:r>
            <a:r>
              <a:rPr lang="tr-TR" dirty="0" err="1"/>
              <a:t>prolaktin</a:t>
            </a:r>
            <a:r>
              <a:rPr lang="tr-TR" dirty="0"/>
              <a:t>, </a:t>
            </a:r>
            <a:r>
              <a:rPr lang="tr-TR" dirty="0" err="1"/>
              <a:t>oksitosin</a:t>
            </a:r>
            <a:r>
              <a:rPr lang="tr-TR" dirty="0"/>
              <a:t> seviyelerinin artmasıyla gelişir (geç hamilelik dönemi) </a:t>
            </a:r>
          </a:p>
          <a:p>
            <a:r>
              <a:rPr lang="tr-TR" dirty="0" err="1"/>
              <a:t>Maternal</a:t>
            </a:r>
            <a:r>
              <a:rPr lang="tr-TR"/>
              <a:t> bakım ile ilgilidir.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C7DEA8-F629-41FA-8292-6F619F22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46" y="183070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538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Geniş ekran</PresentationFormat>
  <Paragraphs>13</Paragraphs>
  <Slides>4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Abril Fatface</vt:lpstr>
      <vt:lpstr>Arial</vt:lpstr>
      <vt:lpstr>Calibri</vt:lpstr>
      <vt:lpstr>Calibri Light</vt:lpstr>
      <vt:lpstr>Office Teması</vt:lpstr>
      <vt:lpstr>1_Office Teması</vt:lpstr>
      <vt:lpstr>OYUN</vt:lpstr>
      <vt:lpstr>PowerPoint Sunusu</vt:lpstr>
      <vt:lpstr>ARZU</vt:lpstr>
      <vt:lpstr>BAKIM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2025-09-09T11:47:09Z</dcterms:created>
  <dcterms:modified xsi:type="dcterms:W3CDTF">2025-09-09T11:47:32Z</dcterms:modified>
</cp:coreProperties>
</file>