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71" r:id="rId8"/>
    <p:sldId id="267" r:id="rId9"/>
    <p:sldId id="268" r:id="rId10"/>
    <p:sldId id="269" r:id="rId11"/>
    <p:sldId id="270" r:id="rId12"/>
    <p:sldId id="272" r:id="rId13"/>
    <p:sldId id="273" r:id="rId14"/>
    <p:sldId id="275" r:id="rId15"/>
    <p:sldId id="276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0F81-4269-40FE-881E-DF00A5B7FF5F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27918D-5FE1-4D4C-A66B-F38C6240618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12/4/2019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tr-TR" sz="4900" b="1" u="sng" dirty="0" smtClean="0">
                <a:latin typeface="Algerian" pitchFamily="82" charset="0"/>
              </a:rPr>
              <a:t>bisiklet </a:t>
            </a:r>
            <a:br>
              <a:rPr lang="tr-TR" sz="4900" b="1" u="sng" dirty="0" smtClean="0">
                <a:latin typeface="Algerian" pitchFamily="82" charset="0"/>
              </a:rPr>
            </a:br>
            <a:r>
              <a:rPr lang="tr-TR" sz="4900" b="1" u="sng" dirty="0" smtClean="0">
                <a:latin typeface="Algerian" pitchFamily="82" charset="0"/>
              </a:rPr>
              <a:t/>
            </a:r>
            <a:br>
              <a:rPr lang="tr-TR" sz="4900" b="1" u="sng" dirty="0" smtClean="0">
                <a:latin typeface="Algerian" pitchFamily="82" charset="0"/>
              </a:rPr>
            </a:br>
            <a:r>
              <a:rPr lang="tr-TR" sz="4000" b="1" u="sng" dirty="0" smtClean="0">
                <a:latin typeface="Algerian" pitchFamily="82" charset="0"/>
              </a:rPr>
              <a:t>bisiklet aksesuarları</a:t>
            </a:r>
            <a:r>
              <a:rPr lang="tr-TR" sz="4900" b="1" u="sng" dirty="0" smtClean="0">
                <a:latin typeface="Algerian" pitchFamily="82" charset="0"/>
              </a:rPr>
              <a:t/>
            </a:r>
            <a:br>
              <a:rPr lang="tr-TR" sz="4900" b="1" u="sng" dirty="0" smtClean="0">
                <a:latin typeface="Algerian" pitchFamily="82" charset="0"/>
              </a:rPr>
            </a:br>
            <a:endParaRPr lang="tr-TR" sz="4900" dirty="0">
              <a:latin typeface="Algerian" pitchFamily="82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67544" y="2996952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 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2381409" y="436510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tr-TR" sz="2000" dirty="0" smtClean="0"/>
          </a:p>
        </p:txBody>
      </p:sp>
      <p:pic>
        <p:nvPicPr>
          <p:cNvPr id="3" name="Picture 2" descr="C:\Users\ESRA\Desktop\Yeni klasör\images (2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924944"/>
            <a:ext cx="3456384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0070C0"/>
                </a:solidFill>
                <a:latin typeface="Algerian" pitchFamily="82" charset="0"/>
              </a:rPr>
              <a:t>BİSİKLET KİLİTLERİ</a:t>
            </a:r>
            <a:endParaRPr lang="tr-TR" sz="4000" b="1" dirty="0">
              <a:solidFill>
                <a:srgbClr val="0070C0"/>
              </a:solidFill>
              <a:latin typeface="Algerian" pitchFamily="82" charset="0"/>
            </a:endParaRPr>
          </a:p>
        </p:txBody>
      </p:sp>
      <p:pic>
        <p:nvPicPr>
          <p:cNvPr id="3074" name="Picture 2" descr="C:\Users\ESRA\Desktop\Yeni klasör\images (18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204864"/>
            <a:ext cx="2431157" cy="2431157"/>
          </a:xfrm>
          <a:prstGeom prst="rect">
            <a:avLst/>
          </a:prstGeom>
          <a:noFill/>
        </p:spPr>
      </p:pic>
      <p:pic>
        <p:nvPicPr>
          <p:cNvPr id="3075" name="Picture 3" descr="C:\Users\ESRA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2304256" cy="2304256"/>
          </a:xfrm>
          <a:prstGeom prst="rect">
            <a:avLst/>
          </a:prstGeom>
          <a:noFill/>
        </p:spPr>
      </p:pic>
      <p:pic>
        <p:nvPicPr>
          <p:cNvPr id="3076" name="Picture 4" descr="C:\Users\ESRA\Desktop\ind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284984"/>
            <a:ext cx="2664296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  <a:latin typeface="Bauhaus 93" pitchFamily="82" charset="0"/>
              </a:rPr>
              <a:t>BİSİKLET SELESİ</a:t>
            </a:r>
            <a:endParaRPr lang="tr-TR" sz="4400" b="1" dirty="0">
              <a:solidFill>
                <a:srgbClr val="FF0000"/>
              </a:solidFill>
              <a:latin typeface="Bauhaus 93" pitchFamily="82" charset="0"/>
            </a:endParaRPr>
          </a:p>
        </p:txBody>
      </p:sp>
      <p:pic>
        <p:nvPicPr>
          <p:cNvPr id="4098" name="Picture 2" descr="C:\Users\ESRA\Desktop\Yeni klasör\images (9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276872"/>
            <a:ext cx="3384376" cy="3168352"/>
          </a:xfrm>
          <a:prstGeom prst="rect">
            <a:avLst/>
          </a:prstGeom>
          <a:noFill/>
        </p:spPr>
      </p:pic>
      <p:pic>
        <p:nvPicPr>
          <p:cNvPr id="4099" name="Picture 3" descr="C:\Users\ESRA\Desktop\indir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140968"/>
            <a:ext cx="2736304" cy="23942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7030A0"/>
                </a:solidFill>
                <a:latin typeface="Bookman Old Style" pitchFamily="18" charset="0"/>
              </a:rPr>
              <a:t>BİSİKLET POMPALARI</a:t>
            </a:r>
            <a:endParaRPr lang="tr-TR" sz="4000" b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pic>
        <p:nvPicPr>
          <p:cNvPr id="5122" name="Picture 2" descr="C:\Users\ESRA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140968"/>
            <a:ext cx="2871763" cy="2812466"/>
          </a:xfrm>
          <a:prstGeom prst="rect">
            <a:avLst/>
          </a:prstGeom>
          <a:noFill/>
        </p:spPr>
      </p:pic>
      <p:pic>
        <p:nvPicPr>
          <p:cNvPr id="5123" name="Picture 3" descr="C:\Users\ESRA\Desktop\indir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348880"/>
            <a:ext cx="2304256" cy="2304256"/>
          </a:xfrm>
          <a:prstGeom prst="rect">
            <a:avLst/>
          </a:prstGeom>
          <a:noFill/>
        </p:spPr>
      </p:pic>
      <p:pic>
        <p:nvPicPr>
          <p:cNvPr id="5124" name="Picture 4" descr="C:\Users\ESRA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2276872"/>
            <a:ext cx="2232248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solidFill>
                  <a:srgbClr val="C00000"/>
                </a:solidFill>
                <a:latin typeface="Arial Rounded MT Bold" pitchFamily="34" charset="0"/>
              </a:rPr>
              <a:t>BİSİKLET IŞIK - FARLARI</a:t>
            </a:r>
            <a:endParaRPr lang="tr-TR" sz="4400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pic>
        <p:nvPicPr>
          <p:cNvPr id="6146" name="Picture 2" descr="C:\Users\ESRA\Desktop\Yeni klasör\images (10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2459202" cy="2448272"/>
          </a:xfrm>
          <a:prstGeom prst="rect">
            <a:avLst/>
          </a:prstGeom>
          <a:noFill/>
        </p:spPr>
      </p:pic>
      <p:pic>
        <p:nvPicPr>
          <p:cNvPr id="6147" name="Picture 3" descr="C:\Users\ESRA\Desktop\rBVaSFs_5KKAIRvCAAIKiXhYibI4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140968"/>
            <a:ext cx="3600400" cy="2952328"/>
          </a:xfrm>
          <a:prstGeom prst="rect">
            <a:avLst/>
          </a:prstGeom>
          <a:noFill/>
        </p:spPr>
      </p:pic>
      <p:pic>
        <p:nvPicPr>
          <p:cNvPr id="6148" name="Picture 4" descr="C:\Users\ESRA\Desktop\Yeni klasör\images (2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844824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solidFill>
                  <a:srgbClr val="FF0000"/>
                </a:solidFill>
                <a:latin typeface="Algerian" pitchFamily="82" charset="0"/>
              </a:rPr>
              <a:t>KİLOMETRE SAATİ</a:t>
            </a:r>
            <a:endParaRPr lang="tr-TR" sz="4400" dirty="0">
              <a:solidFill>
                <a:srgbClr val="FF0000"/>
              </a:solidFill>
              <a:latin typeface="Algerian" pitchFamily="82" charset="0"/>
            </a:endParaRPr>
          </a:p>
        </p:txBody>
      </p:sp>
      <p:pic>
        <p:nvPicPr>
          <p:cNvPr id="7170" name="Picture 2" descr="C:\Users\ESRA\Desktop\Yeni klasör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44824"/>
            <a:ext cx="2880320" cy="2880320"/>
          </a:xfrm>
          <a:prstGeom prst="rect">
            <a:avLst/>
          </a:prstGeom>
          <a:noFill/>
        </p:spPr>
      </p:pic>
      <p:pic>
        <p:nvPicPr>
          <p:cNvPr id="7171" name="Picture 3" descr="C:\Users\ESRA\Desktop\ind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4274" y="3140968"/>
            <a:ext cx="2481040" cy="23835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792088"/>
          </a:xfrm>
        </p:spPr>
        <p:txBody>
          <a:bodyPr/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BİZİ DİNLEDİĞİNİZ İÇİN TEŞEKKÜR EDERİZ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SRA\Desktop\Yeni klasör\images (28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429000"/>
            <a:ext cx="3024336" cy="2736304"/>
          </a:xfrm>
          <a:prstGeom prst="rect">
            <a:avLst/>
          </a:prstGeom>
          <a:noFill/>
        </p:spPr>
      </p:pic>
      <p:pic>
        <p:nvPicPr>
          <p:cNvPr id="2051" name="Picture 3" descr="C:\Users\ESRA\Desktop\Yeni klasör\indir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052736"/>
            <a:ext cx="2664296" cy="2531081"/>
          </a:xfrm>
          <a:prstGeom prst="rect">
            <a:avLst/>
          </a:prstGeom>
          <a:noFill/>
        </p:spPr>
      </p:pic>
      <p:pic>
        <p:nvPicPr>
          <p:cNvPr id="2052" name="Picture 4" descr="C:\Users\ESRA\Desktop\Yeni klasör\images (2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340768"/>
            <a:ext cx="3151237" cy="3151237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2699792" y="764704"/>
            <a:ext cx="41827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BİSİKLET EKİPMANLARI</a:t>
            </a:r>
          </a:p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GİYİM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lgerian" pitchFamily="82" charset="0"/>
              </a:rPr>
              <a:t>ELDİVEN</a:t>
            </a:r>
            <a:endParaRPr lang="tr-TR" dirty="0">
              <a:solidFill>
                <a:srgbClr val="FF0000"/>
              </a:solidFill>
              <a:latin typeface="Algerian" pitchFamily="82" charset="0"/>
            </a:endParaRPr>
          </a:p>
        </p:txBody>
      </p:sp>
      <p:pic>
        <p:nvPicPr>
          <p:cNvPr id="3075" name="Picture 3" descr="C:\Users\ESRA\Desktop\Yeni klasör\images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76872"/>
            <a:ext cx="5616624" cy="3369974"/>
          </a:xfrm>
          <a:prstGeom prst="rect">
            <a:avLst/>
          </a:prstGeom>
          <a:noFill/>
        </p:spPr>
      </p:pic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YELEK</a:t>
            </a:r>
            <a:endParaRPr lang="tr-TR" b="1" dirty="0"/>
          </a:p>
        </p:txBody>
      </p:sp>
      <p:pic>
        <p:nvPicPr>
          <p:cNvPr id="4098" name="Picture 2" descr="C:\Users\ESRA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204864"/>
            <a:ext cx="4118000" cy="2860792"/>
          </a:xfrm>
          <a:prstGeom prst="rect">
            <a:avLst/>
          </a:prstGeom>
          <a:noFill/>
        </p:spPr>
      </p:pic>
      <p:pic>
        <p:nvPicPr>
          <p:cNvPr id="4099" name="Picture 3" descr="C:\Users\ESRA\Desktop\ind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32856"/>
            <a:ext cx="2952328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gency FB" pitchFamily="34" charset="0"/>
              </a:rPr>
              <a:t>AYAKKABI</a:t>
            </a:r>
            <a:endParaRPr lang="tr-TR" dirty="0">
              <a:solidFill>
                <a:srgbClr val="FF0000"/>
              </a:solidFill>
              <a:latin typeface="Agency FB" pitchFamily="34" charset="0"/>
            </a:endParaRPr>
          </a:p>
        </p:txBody>
      </p:sp>
      <p:pic>
        <p:nvPicPr>
          <p:cNvPr id="5122" name="Picture 2" descr="C:\Users\ESRA\Desktop\Yeni klasör\indir (6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149080"/>
            <a:ext cx="3456384" cy="2131690"/>
          </a:xfrm>
          <a:prstGeom prst="rect">
            <a:avLst/>
          </a:prstGeom>
          <a:noFill/>
        </p:spPr>
      </p:pic>
      <p:pic>
        <p:nvPicPr>
          <p:cNvPr id="5123" name="Picture 3" descr="C:\Users\ESRA\Desktop\Yeni klasör\images (2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276872"/>
            <a:ext cx="3377555" cy="1724025"/>
          </a:xfrm>
          <a:prstGeom prst="rect">
            <a:avLst/>
          </a:prstGeom>
          <a:noFill/>
        </p:spPr>
      </p:pic>
      <p:pic>
        <p:nvPicPr>
          <p:cNvPr id="5124" name="Picture 4" descr="C:\Users\ESRA\Desktop\Yeni klasör\images (26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204864"/>
            <a:ext cx="3312368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ÇANTA</a:t>
            </a:r>
            <a:endParaRPr lang="tr-TR" sz="4400" b="1" dirty="0"/>
          </a:p>
        </p:txBody>
      </p:sp>
      <p:pic>
        <p:nvPicPr>
          <p:cNvPr id="6146" name="Picture 2" descr="C:\Users\ESRA\Desktop\indir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4966" y="2276872"/>
            <a:ext cx="2880320" cy="2880320"/>
          </a:xfrm>
          <a:prstGeom prst="rect">
            <a:avLst/>
          </a:prstGeom>
          <a:noFill/>
        </p:spPr>
      </p:pic>
      <p:pic>
        <p:nvPicPr>
          <p:cNvPr id="6147" name="Picture 3" descr="C:\Users\ESRA\Desktop\indir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060848"/>
            <a:ext cx="3600400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5736" y="836712"/>
            <a:ext cx="5122912" cy="72234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7030A0"/>
                </a:solidFill>
                <a:latin typeface="Arial Rounded MT Bold" pitchFamily="34" charset="0"/>
              </a:rPr>
              <a:t>SELE ALTI ÇANTASI</a:t>
            </a:r>
            <a:endParaRPr lang="tr-TR" sz="4000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pic>
        <p:nvPicPr>
          <p:cNvPr id="1026" name="Picture 2" descr="C:\Users\ESRA\Desktop\indi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140968"/>
            <a:ext cx="2592288" cy="2592288"/>
          </a:xfrm>
          <a:prstGeom prst="rect">
            <a:avLst/>
          </a:prstGeom>
          <a:noFill/>
        </p:spPr>
      </p:pic>
      <p:pic>
        <p:nvPicPr>
          <p:cNvPr id="1027" name="Picture 3" descr="C:\Users\ESRA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844824"/>
            <a:ext cx="2736304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Bookman Old Style" pitchFamily="18" charset="0"/>
              </a:rPr>
              <a:t>KASK - GÖZLÜK</a:t>
            </a:r>
            <a:endParaRPr lang="tr-TR" sz="4400" dirty="0">
              <a:latin typeface="Bookman Old Style" pitchFamily="18" charset="0"/>
            </a:endParaRPr>
          </a:p>
        </p:txBody>
      </p:sp>
      <p:pic>
        <p:nvPicPr>
          <p:cNvPr id="7170" name="Picture 2" descr="C:\Users\ESRA\Desktop\Yeni klasör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221088"/>
            <a:ext cx="2520280" cy="2088232"/>
          </a:xfrm>
          <a:prstGeom prst="rect">
            <a:avLst/>
          </a:prstGeom>
          <a:noFill/>
        </p:spPr>
      </p:pic>
      <p:pic>
        <p:nvPicPr>
          <p:cNvPr id="7171" name="Picture 3" descr="C:\Users\ESRA\Desktop\Yeni klasör\images (1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88840"/>
            <a:ext cx="3744416" cy="2246650"/>
          </a:xfrm>
          <a:prstGeom prst="rect">
            <a:avLst/>
          </a:prstGeom>
          <a:noFill/>
        </p:spPr>
      </p:pic>
      <p:pic>
        <p:nvPicPr>
          <p:cNvPr id="7172" name="Picture 4" descr="C:\Users\ESRA\Desktop\indir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1844824"/>
            <a:ext cx="2592288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latin typeface="Bernard MT Condensed" pitchFamily="18" charset="0"/>
              </a:rPr>
              <a:t>SULUK – SULUK KAFESİ</a:t>
            </a:r>
            <a:endParaRPr lang="tr-TR" b="1" dirty="0">
              <a:solidFill>
                <a:srgbClr val="C00000"/>
              </a:solidFill>
              <a:latin typeface="Bernard MT Condensed" pitchFamily="18" charset="0"/>
            </a:endParaRPr>
          </a:p>
        </p:txBody>
      </p:sp>
      <p:pic>
        <p:nvPicPr>
          <p:cNvPr id="2050" name="Picture 2" descr="C:\Users\ESRA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861048"/>
            <a:ext cx="3522462" cy="2016224"/>
          </a:xfrm>
          <a:prstGeom prst="rect">
            <a:avLst/>
          </a:prstGeom>
          <a:noFill/>
        </p:spPr>
      </p:pic>
      <p:pic>
        <p:nvPicPr>
          <p:cNvPr id="2051" name="Picture 3" descr="C:\Users\ESRA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844824"/>
            <a:ext cx="2359149" cy="2359149"/>
          </a:xfrm>
          <a:prstGeom prst="rect">
            <a:avLst/>
          </a:prstGeom>
          <a:noFill/>
        </p:spPr>
      </p:pic>
      <p:pic>
        <p:nvPicPr>
          <p:cNvPr id="2052" name="Picture 4" descr="C:\Users\ESRA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628800"/>
            <a:ext cx="2503165" cy="25031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1167</TotalTime>
  <Words>35</Words>
  <Application>Microsoft Office PowerPoint</Application>
  <PresentationFormat>Ekran Gösterisi (4:3)</PresentationFormat>
  <Paragraphs>17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6" baseType="lpstr">
      <vt:lpstr>Agency FB</vt:lpstr>
      <vt:lpstr>Algerian</vt:lpstr>
      <vt:lpstr>Arial Rounded MT Bold</vt:lpstr>
      <vt:lpstr>Bauhaus 93</vt:lpstr>
      <vt:lpstr>Bernard MT Condensed</vt:lpstr>
      <vt:lpstr>Bookman Old Style</vt:lpstr>
      <vt:lpstr>Calibri</vt:lpstr>
      <vt:lpstr>Constantia</vt:lpstr>
      <vt:lpstr>Times New Roman</vt:lpstr>
      <vt:lpstr>Wingdings 2</vt:lpstr>
      <vt:lpstr>Akış</vt:lpstr>
      <vt:lpstr> bisiklet   bisiklet aksesuarları </vt:lpstr>
      <vt:lpstr>PowerPoint Sunusu</vt:lpstr>
      <vt:lpstr>ELDİVEN</vt:lpstr>
      <vt:lpstr>YELEK</vt:lpstr>
      <vt:lpstr>AYAKKABI</vt:lpstr>
      <vt:lpstr>ÇANTA</vt:lpstr>
      <vt:lpstr>SELE ALTI ÇANTASI</vt:lpstr>
      <vt:lpstr>KASK - GÖZLÜK</vt:lpstr>
      <vt:lpstr>SULUK – SULUK KAFESİ</vt:lpstr>
      <vt:lpstr>BİSİKLET KİLİTLERİ</vt:lpstr>
      <vt:lpstr>BİSİKLET SELESİ</vt:lpstr>
      <vt:lpstr>BİSİKLET POMPALARI</vt:lpstr>
      <vt:lpstr>BİSİKLET IŞIK - FARLARI</vt:lpstr>
      <vt:lpstr>KİLOMETRE SAATİ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forest explorer</cp:lastModifiedBy>
  <cp:revision>129</cp:revision>
  <dcterms:created xsi:type="dcterms:W3CDTF">2015-10-05T13:38:59Z</dcterms:created>
  <dcterms:modified xsi:type="dcterms:W3CDTF">2019-12-04T05:38:44Z</dcterms:modified>
</cp:coreProperties>
</file>