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3" r:id="rId3"/>
    <p:sldId id="264" r:id="rId4"/>
    <p:sldId id="265" r:id="rId5"/>
    <p:sldId id="266" r:id="rId6"/>
    <p:sldId id="269" r:id="rId7"/>
    <p:sldId id="275" r:id="rId8"/>
    <p:sldId id="267" r:id="rId9"/>
    <p:sldId id="276" r:id="rId10"/>
    <p:sldId id="277" r:id="rId11"/>
    <p:sldId id="278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8.03.2020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07704" y="836712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 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Devanagari</a:t>
            </a:r>
            <a: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Alfabesi ve Örnek Sanskrit Metinler-II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Doğu Dilleri ve Edebiyatları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7EBEB6E-1C08-449D-A2C4-69351D3557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2132856"/>
            <a:ext cx="7545734" cy="266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5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ECCA5657-441F-4F69-A727-0A2B68BDF9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2132856"/>
            <a:ext cx="6969067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755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indent="228600" algn="ctr">
              <a:lnSpc>
                <a:spcPct val="150000"/>
              </a:lnSpc>
              <a:spcBef>
                <a:spcPts val="300"/>
              </a:spcBef>
              <a:spcAft>
                <a:spcPts val="0"/>
              </a:spcAft>
            </a:pPr>
            <a:endParaRPr lang="tr-T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0E3AFCB-771F-4EFA-B047-1725F24B74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752" y="1772816"/>
            <a:ext cx="7090048" cy="400393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2180FD9E-F956-4BBC-88A4-7582C957EEB4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83568" y="1417638"/>
            <a:ext cx="7344816" cy="49299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721D17B0-01E2-42D5-9863-7CB9F465DCA3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11559" y="1417638"/>
            <a:ext cx="7769469" cy="4387626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4A62FC52-CF3B-456A-AB10-1A38B9D27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1411971"/>
            <a:ext cx="7467600" cy="47439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98B1B9A-E1CD-4878-979D-23BF8D33B8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193" y="1484784"/>
            <a:ext cx="7664236" cy="4328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482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E4BF2494-8E7F-4009-A254-90DF9C9F92FE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651992" y="1412955"/>
            <a:ext cx="7272808" cy="5133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529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Başlık">
            <a:extLst>
              <a:ext uri="{FF2B5EF4-FFF2-40B4-BE49-F238E27FC236}">
                <a16:creationId xmlns:a16="http://schemas.microsoft.com/office/drawing/2014/main" id="{3A189409-7656-4D73-8A99-6D4963E4CEA2}"/>
              </a:ext>
            </a:extLst>
          </p:cNvPr>
          <p:cNvSpPr txBox="1">
            <a:spLocks/>
          </p:cNvSpPr>
          <p:nvPr/>
        </p:nvSpPr>
        <p:spPr>
          <a:xfrm>
            <a:off x="611560" y="188640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8" name="Resim 7">
            <a:extLst>
              <a:ext uri="{FF2B5EF4-FFF2-40B4-BE49-F238E27FC236}">
                <a16:creationId xmlns:a16="http://schemas.microsoft.com/office/drawing/2014/main" id="{514B2403-ADC5-44AF-9941-164F964289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1700808"/>
            <a:ext cx="7648976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011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131 DEVANAGARİ ALFABESİ</a:t>
            </a:r>
            <a:endParaRPr lang="tr-TR" dirty="0"/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042091EE-F128-47A2-9513-1A516BDD25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213" y="1700808"/>
            <a:ext cx="7988930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5999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1349</TotalTime>
  <Words>106</Words>
  <Application>Microsoft Office PowerPoint</Application>
  <PresentationFormat>Ekran Gösterisi (4:3)</PresentationFormat>
  <Paragraphs>19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Calibri</vt:lpstr>
      <vt:lpstr>Century Schoolbook</vt:lpstr>
      <vt:lpstr>Comic Sans MS</vt:lpstr>
      <vt:lpstr>Times New Roman</vt:lpstr>
      <vt:lpstr>Wingdings</vt:lpstr>
      <vt:lpstr>Wingdings 2</vt:lpstr>
      <vt:lpstr>Oriel</vt:lpstr>
      <vt:lpstr>                  HİN 131 DEVANAGARİ ALFABESİ  11. HAFTA   Devanagari Alfabesi ve Örnek Sanskrit Metinler-II        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HİN 131 DEVANAGARİ ALFABESİ</vt:lpstr>
      <vt:lpstr>PowerPoint Sunusu</vt:lpstr>
      <vt:lpstr>HİN 131 DEVANAGARİ ALFABESİ</vt:lpstr>
      <vt:lpstr>HİN 131 DEVANAGARİ ALFABESİ</vt:lpstr>
      <vt:lpstr>HİN 131 DEVANAGARİ ALFABESİ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163</cp:revision>
  <dcterms:created xsi:type="dcterms:W3CDTF">2014-11-21T09:52:05Z</dcterms:created>
  <dcterms:modified xsi:type="dcterms:W3CDTF">2020-03-08T19:33:30Z</dcterms:modified>
</cp:coreProperties>
</file>