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7" r:id="rId4"/>
    <p:sldId id="280" r:id="rId5"/>
    <p:sldId id="281" r:id="rId6"/>
    <p:sldId id="28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MİLK SHAKE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5208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err="1"/>
              <a:t>Milk</a:t>
            </a:r>
            <a:r>
              <a:rPr lang="tr-TR" dirty="0"/>
              <a:t> </a:t>
            </a:r>
            <a:r>
              <a:rPr lang="tr-TR" dirty="0" err="1"/>
              <a:t>Shake</a:t>
            </a:r>
            <a:r>
              <a:rPr lang="tr-TR" dirty="0"/>
              <a:t>, soğuk süt, dondurma, </a:t>
            </a:r>
            <a:r>
              <a:rPr lang="tr-TR" dirty="0" err="1"/>
              <a:t>çeĢitli</a:t>
            </a:r>
            <a:r>
              <a:rPr lang="tr-TR" dirty="0"/>
              <a:t> meyveler ve </a:t>
            </a:r>
            <a:r>
              <a:rPr lang="tr-TR" dirty="0" err="1"/>
              <a:t>Ģurupların</a:t>
            </a:r>
            <a:r>
              <a:rPr lang="tr-TR" dirty="0"/>
              <a:t> </a:t>
            </a:r>
            <a:r>
              <a:rPr lang="tr-TR" dirty="0" err="1"/>
              <a:t>blendırda</a:t>
            </a:r>
            <a:r>
              <a:rPr lang="tr-TR" dirty="0"/>
              <a:t> </a:t>
            </a:r>
            <a:r>
              <a:rPr lang="tr-TR" dirty="0" err="1"/>
              <a:t>karıĢtırılması</a:t>
            </a:r>
            <a:r>
              <a:rPr lang="tr-TR" dirty="0"/>
              <a:t> ile hazırlanan besleyici içkilerdir. Çoğunlukla alkolsüz hazırlanır. Alkollü olarak hazırlananları da </a:t>
            </a:r>
            <a:r>
              <a:rPr lang="tr-TR" dirty="0" smtClean="0"/>
              <a:t>vardır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2976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Kullanılacak süt çok soğuk olmalıdır.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Malzemeler </a:t>
            </a:r>
            <a:r>
              <a:rPr lang="tr-TR" dirty="0"/>
              <a:t>makinede yeterli süre </a:t>
            </a:r>
            <a:r>
              <a:rPr lang="tr-TR" dirty="0" smtClean="0"/>
              <a:t>karı</a:t>
            </a:r>
            <a:r>
              <a:rPr lang="en-US" dirty="0"/>
              <a:t>ş</a:t>
            </a:r>
            <a:r>
              <a:rPr lang="tr-TR" dirty="0" err="1" smtClean="0"/>
              <a:t>tırılmalıdır</a:t>
            </a:r>
            <a:r>
              <a:rPr lang="tr-TR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err="1" smtClean="0"/>
              <a:t>Milk</a:t>
            </a:r>
            <a:r>
              <a:rPr lang="tr-TR" dirty="0" smtClean="0"/>
              <a:t> </a:t>
            </a:r>
            <a:r>
              <a:rPr lang="tr-TR" dirty="0" err="1"/>
              <a:t>Shake</a:t>
            </a:r>
            <a:r>
              <a:rPr lang="tr-TR" dirty="0"/>
              <a:t> için kullanılacak meyveler mutlaka taze olmalıdır.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Kullanılacak </a:t>
            </a:r>
            <a:r>
              <a:rPr lang="tr-TR" dirty="0"/>
              <a:t>süt pastörize ya da </a:t>
            </a:r>
            <a:r>
              <a:rPr lang="tr-TR" dirty="0" err="1" smtClean="0"/>
              <a:t>kaynatılmı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olmalıdır.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Dondurma </a:t>
            </a:r>
            <a:r>
              <a:rPr lang="tr-TR" dirty="0"/>
              <a:t>taze ve katı olmalıdır.</a:t>
            </a:r>
          </a:p>
        </p:txBody>
      </p:sp>
    </p:spTree>
    <p:extLst>
      <p:ext uri="{BB962C8B-B14F-4D97-AF65-F5344CB8AC3E}">
        <p14:creationId xmlns:p14="http://schemas.microsoft.com/office/powerpoint/2010/main" val="1359211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İ</a:t>
            </a:r>
            <a:r>
              <a:rPr lang="tr-TR" dirty="0" err="1" smtClean="0"/>
              <a:t>yi</a:t>
            </a:r>
            <a:r>
              <a:rPr lang="tr-TR" dirty="0" smtClean="0"/>
              <a:t> </a:t>
            </a:r>
            <a:r>
              <a:rPr lang="tr-TR" dirty="0"/>
              <a:t>bir </a:t>
            </a:r>
            <a:r>
              <a:rPr lang="tr-TR" dirty="0" err="1"/>
              <a:t>Milk</a:t>
            </a:r>
            <a:r>
              <a:rPr lang="tr-TR" dirty="0"/>
              <a:t> </a:t>
            </a:r>
            <a:r>
              <a:rPr lang="tr-TR" dirty="0" err="1"/>
              <a:t>Shake</a:t>
            </a:r>
            <a:r>
              <a:rPr lang="tr-TR" dirty="0"/>
              <a:t> hazırlamak için kullanılacak sütün çok soğuk olması ve yeteri kadar </a:t>
            </a:r>
            <a:r>
              <a:rPr lang="tr-TR" dirty="0" err="1"/>
              <a:t>blendırda</a:t>
            </a:r>
            <a:r>
              <a:rPr lang="tr-TR" dirty="0"/>
              <a:t>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tırılması</a:t>
            </a:r>
            <a:r>
              <a:rPr lang="tr-TR" dirty="0" smtClean="0"/>
              <a:t> </a:t>
            </a:r>
            <a:r>
              <a:rPr lang="tr-TR" dirty="0"/>
              <a:t>gerekmektedir</a:t>
            </a:r>
            <a:r>
              <a:rPr lang="tr-TR" dirty="0" smtClean="0"/>
              <a:t>.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 </a:t>
            </a:r>
            <a:r>
              <a:rPr lang="tr-TR" dirty="0"/>
              <a:t>Ilık süt hem içkinin yoğunluğunu bozar hem de tadını kötü yönde etkiler.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err="1" smtClean="0"/>
              <a:t>Blendırın</a:t>
            </a:r>
            <a:r>
              <a:rPr lang="tr-TR" dirty="0" smtClean="0"/>
              <a:t> çalı</a:t>
            </a:r>
            <a:r>
              <a:rPr lang="en-US" dirty="0" smtClean="0"/>
              <a:t>ş</a:t>
            </a:r>
            <a:r>
              <a:rPr lang="tr-TR" dirty="0" err="1" smtClean="0"/>
              <a:t>ma</a:t>
            </a:r>
            <a:r>
              <a:rPr lang="tr-TR" dirty="0" smtClean="0"/>
              <a:t> </a:t>
            </a:r>
            <a:r>
              <a:rPr lang="tr-TR" dirty="0"/>
              <a:t>süresi de çok önemlidir. </a:t>
            </a:r>
          </a:p>
        </p:txBody>
      </p:sp>
    </p:spTree>
    <p:extLst>
      <p:ext uri="{BB962C8B-B14F-4D97-AF65-F5344CB8AC3E}">
        <p14:creationId xmlns:p14="http://schemas.microsoft.com/office/powerpoint/2010/main" val="4243611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İ</a:t>
            </a:r>
            <a:r>
              <a:rPr lang="tr-TR" dirty="0" err="1" smtClean="0"/>
              <a:t>çecek</a:t>
            </a:r>
            <a:r>
              <a:rPr lang="tr-TR" dirty="0" smtClean="0"/>
              <a:t> </a:t>
            </a:r>
            <a:r>
              <a:rPr lang="tr-TR" dirty="0"/>
              <a:t>homojen hale gelip köpürene kadar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tırılmalıdır</a:t>
            </a:r>
            <a:r>
              <a:rPr lang="tr-TR" dirty="0"/>
              <a:t>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Ortalama </a:t>
            </a:r>
            <a:r>
              <a:rPr lang="tr-TR" dirty="0"/>
              <a:t>50–60 saniye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tırılmalıdır</a:t>
            </a:r>
            <a:r>
              <a:rPr lang="tr-TR" dirty="0"/>
              <a:t>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err="1" smtClean="0"/>
              <a:t>Milk</a:t>
            </a:r>
            <a:r>
              <a:rPr lang="tr-TR" dirty="0" smtClean="0"/>
              <a:t> </a:t>
            </a:r>
            <a:r>
              <a:rPr lang="tr-TR" dirty="0" err="1"/>
              <a:t>Shake</a:t>
            </a:r>
            <a:r>
              <a:rPr lang="tr-TR" dirty="0"/>
              <a:t> ile </a:t>
            </a:r>
            <a:r>
              <a:rPr lang="tr-TR" dirty="0" err="1"/>
              <a:t>Milk</a:t>
            </a:r>
            <a:r>
              <a:rPr lang="tr-TR" dirty="0"/>
              <a:t> mix </a:t>
            </a:r>
            <a:r>
              <a:rPr lang="tr-TR" dirty="0" err="1"/>
              <a:t>drinks</a:t>
            </a:r>
            <a:r>
              <a:rPr lang="tr-TR" dirty="0"/>
              <a:t> birbirine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tırılmamalıdır</a:t>
            </a:r>
            <a:r>
              <a:rPr lang="tr-TR" dirty="0"/>
              <a:t>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3596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err="1" smtClean="0"/>
              <a:t>Milk</a:t>
            </a:r>
            <a:r>
              <a:rPr lang="tr-TR" dirty="0" smtClean="0"/>
              <a:t> </a:t>
            </a:r>
            <a:r>
              <a:rPr lang="tr-TR" dirty="0" err="1"/>
              <a:t>Shake</a:t>
            </a:r>
            <a:r>
              <a:rPr lang="tr-TR" dirty="0"/>
              <a:t> dondurma ile yapılır.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err="1" smtClean="0"/>
              <a:t>Milk</a:t>
            </a:r>
            <a:r>
              <a:rPr lang="tr-TR" dirty="0" smtClean="0"/>
              <a:t> </a:t>
            </a:r>
            <a:r>
              <a:rPr lang="tr-TR" dirty="0"/>
              <a:t>mix </a:t>
            </a:r>
            <a:r>
              <a:rPr lang="tr-TR" dirty="0" err="1"/>
              <a:t>drinks</a:t>
            </a:r>
            <a:r>
              <a:rPr lang="tr-TR" dirty="0"/>
              <a:t> denen muzlu süt, çilekli süt vb. isimlerle anılan içeceklerin hazırlanmasında ise dondurma kullanılmaz.</a:t>
            </a:r>
          </a:p>
        </p:txBody>
      </p:sp>
    </p:spTree>
    <p:extLst>
      <p:ext uri="{BB962C8B-B14F-4D97-AF65-F5344CB8AC3E}">
        <p14:creationId xmlns:p14="http://schemas.microsoft.com/office/powerpoint/2010/main" val="3015717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</a:t>
            </a:r>
            <a:r>
              <a:rPr lang="en-US" dirty="0" err="1" smtClean="0"/>
              <a:t>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Megep</a:t>
            </a:r>
            <a:r>
              <a:rPr lang="en-US" dirty="0" smtClean="0"/>
              <a:t> – </a:t>
            </a:r>
            <a:r>
              <a:rPr lang="en-US" dirty="0" err="1" smtClean="0"/>
              <a:t>İçecek</a:t>
            </a:r>
            <a:r>
              <a:rPr lang="en-US" dirty="0" smtClean="0"/>
              <a:t> </a:t>
            </a:r>
            <a:r>
              <a:rPr lang="en-US" dirty="0" err="1" smtClean="0"/>
              <a:t>Hazırlama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338073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75</TotalTime>
  <Words>172</Words>
  <Application>Microsoft Office PowerPoint</Application>
  <PresentationFormat>Geniş ekran</PresentationFormat>
  <Paragraphs>18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9" baseType="lpstr">
      <vt:lpstr>Franklin Gothic Book</vt:lpstr>
      <vt:lpstr>Crop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İçecek Üretimi</dc:title>
  <dc:creator>Sinan</dc:creator>
  <cp:lastModifiedBy>Sinan</cp:lastModifiedBy>
  <cp:revision>21</cp:revision>
  <dcterms:created xsi:type="dcterms:W3CDTF">2020-05-10T17:49:11Z</dcterms:created>
  <dcterms:modified xsi:type="dcterms:W3CDTF">2020-09-16T12:08:13Z</dcterms:modified>
</cp:coreProperties>
</file>