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Лекция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 </a:t>
            </a:r>
            <a:br>
              <a:rPr lang="ru-RU" dirty="0"/>
            </a:br>
            <a:r>
              <a:rPr lang="ru-RU" dirty="0"/>
              <a:t>с придаточными места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8999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Сложные предложения с придаточными места характеризуются однородностью, как в семантическом, так и грамматическом плане. Придаточные места имеют ситуативный характер и поэтому бывают понятны только в определенном речевом контексте.</a:t>
            </a:r>
          </a:p>
          <a:p>
            <a:pPr marL="0" indent="0" algn="just">
              <a:buNone/>
            </a:pPr>
            <a:r>
              <a:rPr lang="ru-RU" dirty="0"/>
              <a:t>Пример:</a:t>
            </a:r>
            <a:r>
              <a:rPr lang="ru-RU" i="1" dirty="0"/>
              <a:t> Нас поселили туда, где еще вчера жили солдаты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 Несмотря на то, что в речи часто используются показатели места, придаточные места используются крайне редко в силу своей незначительной информативности.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Пойдем туда, где мы были в прошлый раз. </a:t>
            </a:r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1C1E-3742-41B1-B610-866D388F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3"/>
            <a:ext cx="9601200" cy="5059017"/>
          </a:xfrm>
        </p:spPr>
        <p:txBody>
          <a:bodyPr/>
          <a:lstStyle/>
          <a:p>
            <a:r>
              <a:rPr lang="ru-RU" dirty="0"/>
              <a:t>Придаточные места прикрепляются к главному предложению союзными словами: </a:t>
            </a:r>
            <a:r>
              <a:rPr lang="ru-RU" b="1" i="1" dirty="0"/>
              <a:t>где, куда, откуда</a:t>
            </a:r>
            <a:r>
              <a:rPr lang="ru-RU" dirty="0"/>
              <a:t>. </a:t>
            </a:r>
          </a:p>
          <a:p>
            <a:r>
              <a:rPr lang="ru-RU" dirty="0"/>
              <a:t>Придаточные места отвечают на вопросы где? куда? откуда?</a:t>
            </a:r>
          </a:p>
          <a:p>
            <a:r>
              <a:rPr lang="ru-RU" dirty="0"/>
              <a:t>В главной части им соответствуют </a:t>
            </a:r>
            <a:r>
              <a:rPr lang="ru-RU" b="1" dirty="0"/>
              <a:t>указательные слова</a:t>
            </a:r>
            <a:r>
              <a:rPr lang="ru-RU" dirty="0"/>
              <a:t> в функции обстоятельства места: </a:t>
            </a:r>
            <a:r>
              <a:rPr lang="ru-RU" b="1" i="1" dirty="0"/>
              <a:t>там, туда, оттуда, всюду</a:t>
            </a:r>
            <a:r>
              <a:rPr lang="ru-RU" dirty="0"/>
              <a:t> и др.</a:t>
            </a:r>
          </a:p>
          <a:p>
            <a:r>
              <a:rPr lang="ru-RU" dirty="0"/>
              <a:t>Придаточные места могут стоять перед главным предложением, в середине главного предложения, но чаще – после главного предложения.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 бежал туда, куда торопились и все остальные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Куда иголка, туда и нитка.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301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1C1E-3742-41B1-B610-866D388F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3"/>
            <a:ext cx="9601200" cy="5059017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! </a:t>
            </a:r>
            <a:r>
              <a:rPr lang="ru-RU" b="1" i="1" dirty="0"/>
              <a:t>Где, куда, откуда</a:t>
            </a:r>
            <a:r>
              <a:rPr lang="ru-RU" dirty="0"/>
              <a:t> не могут быть союзами. Это всегда союзные слова.</a:t>
            </a:r>
          </a:p>
          <a:p>
            <a:pPr marL="0" indent="0">
              <a:buNone/>
            </a:pPr>
            <a:r>
              <a:rPr lang="ru-RU" dirty="0"/>
              <a:t>! Эти союзные слова (</a:t>
            </a:r>
            <a:r>
              <a:rPr lang="ru-RU" i="1" dirty="0"/>
              <a:t>где, куда, откуда</a:t>
            </a:r>
            <a:r>
              <a:rPr lang="ru-RU" dirty="0"/>
              <a:t>) могут использоваться в придаточных определительных и дополнительных. Средством разграничения типов придаточных является вопрос, а также синтаксическая функция указательных слов в главном предложении.</a:t>
            </a:r>
          </a:p>
          <a:p>
            <a:pPr marL="0" indent="0">
              <a:buNone/>
            </a:pPr>
            <a:r>
              <a:rPr lang="ru-RU" i="1" dirty="0"/>
              <a:t>Пример: Он едет </a:t>
            </a:r>
            <a:r>
              <a:rPr lang="ru-RU" b="1" i="1" dirty="0"/>
              <a:t>туда</a:t>
            </a:r>
            <a:r>
              <a:rPr lang="ru-RU" dirty="0"/>
              <a:t> [куда?], </a:t>
            </a:r>
            <a:r>
              <a:rPr lang="ru-RU" b="1" i="1" dirty="0"/>
              <a:t>где</a:t>
            </a:r>
            <a:r>
              <a:rPr lang="ru-RU" i="1" dirty="0"/>
              <a:t> никто не бывал</a:t>
            </a:r>
            <a:r>
              <a:rPr lang="ru-RU" dirty="0"/>
              <a:t> – придаточное места; </a:t>
            </a:r>
          </a:p>
          <a:p>
            <a:pPr marL="0" indent="0">
              <a:buNone/>
            </a:pPr>
            <a:r>
              <a:rPr lang="ru-RU" i="1" dirty="0"/>
              <a:t>	Он приехал </a:t>
            </a:r>
            <a:r>
              <a:rPr lang="ru-RU" b="1" i="1" dirty="0"/>
              <a:t>в тот город</a:t>
            </a:r>
            <a:r>
              <a:rPr lang="ru-RU" dirty="0"/>
              <a:t> [какой?], </a:t>
            </a:r>
            <a:r>
              <a:rPr lang="ru-RU" b="1" i="1" dirty="0"/>
              <a:t>где</a:t>
            </a:r>
            <a:r>
              <a:rPr lang="ru-RU" i="1" dirty="0"/>
              <a:t> никогда не бывал</a:t>
            </a:r>
            <a:r>
              <a:rPr lang="ru-RU" dirty="0"/>
              <a:t> – придаточное 	определительное; </a:t>
            </a:r>
          </a:p>
          <a:p>
            <a:pPr marL="0" indent="0">
              <a:buNone/>
            </a:pPr>
            <a:r>
              <a:rPr lang="ru-RU" i="1" dirty="0"/>
              <a:t>	Я </a:t>
            </a:r>
            <a:r>
              <a:rPr lang="ru-RU" b="1" i="1" dirty="0"/>
              <a:t>не знаю</a:t>
            </a:r>
            <a:r>
              <a:rPr lang="ru-RU" dirty="0"/>
              <a:t> [чего?], </a:t>
            </a:r>
            <a:r>
              <a:rPr lang="ru-RU" b="1" i="1" dirty="0"/>
              <a:t>где</a:t>
            </a:r>
            <a:r>
              <a:rPr lang="ru-RU" i="1" dirty="0"/>
              <a:t> буду ночевать</a:t>
            </a:r>
            <a:r>
              <a:rPr lang="ru-RU" dirty="0"/>
              <a:t> – придаточное изъяснительное.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25233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C3CAB-8E5C-42C1-9131-A678457C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Сложноподчиненные предложения </a:t>
            </a:r>
            <a:br>
              <a:rPr lang="ru-RU" dirty="0"/>
            </a:br>
            <a:r>
              <a:rPr lang="ru-RU" dirty="0"/>
              <a:t>с придаточными образа действия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FCD22-A65C-46A1-A777-96B7E155F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Придаточные образа действия являются выразительными признаковых и качественных отношений. </a:t>
            </a:r>
          </a:p>
          <a:p>
            <a:pPr algn="just"/>
            <a:r>
              <a:rPr lang="ru-RU" dirty="0"/>
              <a:t>По способам выражения признака они аналогичны предложениям с определенно качественными придаточными.</a:t>
            </a:r>
          </a:p>
          <a:p>
            <a:pPr algn="just"/>
            <a:r>
              <a:rPr lang="ru-RU" dirty="0"/>
              <a:t>Придаточные образа действия отвечают на вопросы как? каким образом? </a:t>
            </a:r>
          </a:p>
          <a:p>
            <a:pPr algn="just"/>
            <a:r>
              <a:rPr lang="ru-RU" dirty="0"/>
              <a:t>Если средством связи является союз, то придаточное стоит после главного предложения.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Художник писал картины так, чтобы воздух на его картинах был ощутим</a:t>
            </a:r>
            <a:r>
              <a:rPr lang="ru-RU" dirty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15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CE9A8-FE29-48C3-85E8-13D832B31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271052"/>
          </a:xfrm>
        </p:spPr>
        <p:txBody>
          <a:bodyPr/>
          <a:lstStyle/>
          <a:p>
            <a:pPr algn="just"/>
            <a:r>
              <a:rPr lang="ru-RU" dirty="0"/>
              <a:t>Придаточные части образа действия присоединяются к главной части союзами </a:t>
            </a:r>
            <a:r>
              <a:rPr lang="ru-RU" b="1" i="1" dirty="0"/>
              <a:t>что, чтобы, будто, как будто, словно, точно</a:t>
            </a:r>
            <a:r>
              <a:rPr lang="ru-RU" dirty="0"/>
              <a:t>, союзным словом </a:t>
            </a:r>
            <a:r>
              <a:rPr lang="ru-RU" b="1" i="1" dirty="0"/>
              <a:t>как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главной части сложного предложения может использоваться указательное слово </a:t>
            </a:r>
            <a:r>
              <a:rPr lang="ru-RU" b="1" i="1" dirty="0"/>
              <a:t>так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придаточной части образ действия выражается всегда косвенно:</a:t>
            </a:r>
          </a:p>
          <a:p>
            <a:pPr marL="0" indent="0" algn="just">
              <a:buNone/>
            </a:pPr>
            <a:r>
              <a:rPr lang="ru-RU" dirty="0"/>
              <a:t>-     Через следствие, при помощи союза </a:t>
            </a:r>
            <a:r>
              <a:rPr lang="ru-RU" b="1" i="1" dirty="0"/>
              <a:t>что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Он говорил об этом так, что я запомнил на всю жизнь</a:t>
            </a:r>
            <a:r>
              <a:rPr lang="ru-RU" dirty="0"/>
              <a:t>. </a:t>
            </a:r>
          </a:p>
          <a:p>
            <a:pPr algn="just">
              <a:buFontTx/>
              <a:buChar char="-"/>
            </a:pPr>
            <a:r>
              <a:rPr lang="ru-RU" dirty="0"/>
              <a:t>Через цель, при помощи союза </a:t>
            </a:r>
            <a:r>
              <a:rPr lang="ru-RU" b="1" i="1" dirty="0"/>
              <a:t>чтобы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Мы должны использовать пресную воду так, чтобы ее запасы не иссякли.</a:t>
            </a:r>
          </a:p>
          <a:p>
            <a:pPr algn="just">
              <a:buFontTx/>
              <a:buChar char="-"/>
            </a:pPr>
            <a:r>
              <a:rPr lang="ru-RU" i="1" dirty="0"/>
              <a:t>Через сравнение, при помощи союзов </a:t>
            </a:r>
            <a:r>
              <a:rPr lang="ru-RU" b="1" i="1" dirty="0"/>
              <a:t>будто, как будто, словно, точно</a:t>
            </a:r>
            <a:r>
              <a:rPr lang="ru-RU" dirty="0"/>
              <a:t>, союзного слова </a:t>
            </a:r>
            <a:r>
              <a:rPr lang="ru-RU" b="1" i="1" dirty="0"/>
              <a:t>как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Она глядела так, будто очнулась от забытья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6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92CC6-B4DF-4C77-837C-110A24582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21635"/>
            <a:ext cx="9601200" cy="418768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Как отмечалось, сложноподчинённые предложения с придаточными образа действия в главном предложении обязательно имеют указательное слово. Если указательного слова со значением образа действия нет, значит, это другой тип придаточного.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r>
              <a:rPr lang="ru-RU" dirty="0"/>
              <a:t>2) Каждый из союзов, используемых в придаточных образа действия и степени, привносит в значение сложноподчинённого предложения свой оттенок значения. Однако значение образа действия является в них основным, что подчеркивается указательным словом в главном предложении с тем же значением.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81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1108</TotalTime>
  <Words>684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Сложноподчиненные предложения  с придаточными места</vt:lpstr>
      <vt:lpstr>PowerPoint Presentation</vt:lpstr>
      <vt:lpstr>PowerPoint Presentation</vt:lpstr>
      <vt:lpstr>Сложноподчиненные предложения  с придаточными образа действия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129</cp:revision>
  <dcterms:created xsi:type="dcterms:W3CDTF">2020-03-16T17:46:39Z</dcterms:created>
  <dcterms:modified xsi:type="dcterms:W3CDTF">2020-03-23T08:52:58Z</dcterms:modified>
</cp:coreProperties>
</file>