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27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17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77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11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32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02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46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0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65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2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2B23F-4E6F-4BDD-981A-06ED39257A20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EC8A-C302-433C-803C-074BADD866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3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KAPİTALİZM HAKKINDA GENEL BİLGİLER</a:t>
            </a:r>
          </a:p>
        </p:txBody>
      </p:sp>
    </p:spTree>
    <p:extLst>
      <p:ext uri="{BB962C8B-B14F-4D97-AF65-F5344CB8AC3E}">
        <p14:creationId xmlns:p14="http://schemas.microsoft.com/office/powerpoint/2010/main" val="1100483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Çalışma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2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Ücret</a:t>
            </a:r>
            <a:r>
              <a:rPr lang="en-US" dirty="0"/>
              <a:t>/</a:t>
            </a:r>
            <a:r>
              <a:rPr lang="en-US" dirty="0" err="1"/>
              <a:t>Maaş</a:t>
            </a:r>
            <a:r>
              <a:rPr lang="en-US" dirty="0"/>
              <a:t> </a:t>
            </a:r>
            <a:r>
              <a:rPr lang="en-US" dirty="0" err="1"/>
              <a:t>karşılığı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….</a:t>
            </a:r>
            <a:r>
              <a:rPr lang="en-US" dirty="0" err="1"/>
              <a:t>İşçi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Mavi</a:t>
            </a:r>
            <a:r>
              <a:rPr lang="en-US" dirty="0"/>
              <a:t> </a:t>
            </a:r>
            <a:r>
              <a:rPr lang="en-US" dirty="0" err="1"/>
              <a:t>yakalı</a:t>
            </a:r>
            <a:r>
              <a:rPr lang="en-US" dirty="0"/>
              <a:t> </a:t>
            </a:r>
            <a:r>
              <a:rPr lang="en-US" dirty="0" err="1"/>
              <a:t>işçiler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Beyaz</a:t>
            </a:r>
            <a:r>
              <a:rPr lang="en-US" dirty="0"/>
              <a:t> </a:t>
            </a:r>
            <a:r>
              <a:rPr lang="en-US" dirty="0" err="1"/>
              <a:t>yakalı</a:t>
            </a:r>
            <a:r>
              <a:rPr lang="en-US" dirty="0"/>
              <a:t> </a:t>
            </a:r>
            <a:r>
              <a:rPr lang="en-US" dirty="0" err="1"/>
              <a:t>işçiler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3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Profesyonel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8341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295800" y="2852936"/>
            <a:ext cx="5184576" cy="2880320"/>
          </a:xfrm>
          <a:prstGeom prst="triangle">
            <a:avLst>
              <a:gd name="adj" fmla="val 466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5920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İŞLETMECİLER-YÖNETCİLER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5960" y="270892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ÜST DÜZEY YÖNETİCİLER</a:t>
            </a:r>
          </a:p>
        </p:txBody>
      </p:sp>
    </p:spTree>
    <p:extLst>
      <p:ext uri="{BB962C8B-B14F-4D97-AF65-F5344CB8AC3E}">
        <p14:creationId xmlns:p14="http://schemas.microsoft.com/office/powerpoint/2010/main" val="337612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hesabına</a:t>
            </a:r>
            <a:r>
              <a:rPr lang="en-US" dirty="0"/>
              <a:t> </a:t>
            </a:r>
            <a:r>
              <a:rPr lang="en-US" dirty="0" err="1"/>
              <a:t>çalışanlar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Tarımda</a:t>
            </a:r>
            <a:r>
              <a:rPr lang="en-US" dirty="0"/>
              <a:t> </a:t>
            </a:r>
            <a:r>
              <a:rPr lang="en-US" dirty="0" err="1"/>
              <a:t>azalma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şirketler</a:t>
            </a:r>
            <a:r>
              <a:rPr lang="en-US" dirty="0"/>
              <a:t> </a:t>
            </a:r>
            <a:r>
              <a:rPr lang="en-US" dirty="0" err="1"/>
              <a:t>artma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4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Taşeron</a:t>
            </a:r>
            <a:r>
              <a:rPr lang="en-US" dirty="0"/>
              <a:t> </a:t>
            </a:r>
            <a:r>
              <a:rPr lang="en-US" dirty="0" err="1"/>
              <a:t>çalışma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5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Sayılmayan</a:t>
            </a:r>
            <a:r>
              <a:rPr lang="en-US" dirty="0"/>
              <a:t> </a:t>
            </a:r>
            <a:r>
              <a:rPr lang="en-US" dirty="0" err="1"/>
              <a:t>İşler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işleri</a:t>
            </a:r>
            <a:endParaRPr lang="en-US" dirty="0"/>
          </a:p>
          <a:p>
            <a:r>
              <a:rPr lang="en-US" dirty="0" err="1"/>
              <a:t>Temizlik</a:t>
            </a:r>
            <a:endParaRPr lang="en-US" dirty="0"/>
          </a:p>
          <a:p>
            <a:r>
              <a:rPr lang="en-US" dirty="0" err="1"/>
              <a:t>Çocuk</a:t>
            </a:r>
            <a:r>
              <a:rPr lang="en-US" dirty="0"/>
              <a:t> </a:t>
            </a:r>
            <a:r>
              <a:rPr lang="en-US" dirty="0" err="1"/>
              <a:t>bakımı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28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İşçileşme</a:t>
            </a:r>
            <a:r>
              <a:rPr lang="en-US" dirty="0"/>
              <a:t> </a:t>
            </a:r>
            <a:r>
              <a:rPr lang="en-US" dirty="0" err="1"/>
              <a:t>artıyor</a:t>
            </a:r>
            <a:r>
              <a:rPr lang="en-US" dirty="0"/>
              <a:t>…</a:t>
            </a:r>
          </a:p>
          <a:p>
            <a:r>
              <a:rPr lang="en-US" dirty="0" err="1"/>
              <a:t>Türkiye’de</a:t>
            </a:r>
            <a:r>
              <a:rPr lang="en-US" dirty="0"/>
              <a:t> </a:t>
            </a:r>
            <a:r>
              <a:rPr lang="en-US" dirty="0" err="1"/>
              <a:t>yüzde</a:t>
            </a:r>
            <a:r>
              <a:rPr lang="en-US" dirty="0"/>
              <a:t> 70 </a:t>
            </a:r>
            <a:r>
              <a:rPr lang="en-US" dirty="0" err="1"/>
              <a:t>ücret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maaş</a:t>
            </a:r>
            <a:r>
              <a:rPr lang="en-US" dirty="0"/>
              <a:t> </a:t>
            </a:r>
            <a:r>
              <a:rPr lang="en-US" dirty="0" err="1"/>
              <a:t>karşılığı</a:t>
            </a:r>
            <a:r>
              <a:rPr lang="en-US" dirty="0"/>
              <a:t> </a:t>
            </a:r>
            <a:r>
              <a:rPr lang="en-US" dirty="0" err="1"/>
              <a:t>çalışıyor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3489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Teknoloji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Aletlerle</a:t>
            </a:r>
            <a:r>
              <a:rPr lang="en-US" dirty="0"/>
              <a:t> </a:t>
            </a:r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Aletler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/>
              <a:t>üretken</a:t>
            </a:r>
            <a:r>
              <a:rPr lang="en-US" dirty="0"/>
              <a:t> </a:t>
            </a:r>
            <a:r>
              <a:rPr lang="en-US" dirty="0" err="1"/>
              <a:t>değil</a:t>
            </a:r>
            <a:endParaRPr lang="en-US" dirty="0"/>
          </a:p>
          <a:p>
            <a:r>
              <a:rPr lang="en-US" dirty="0" err="1"/>
              <a:t>Otomasyon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dirty="0" err="1"/>
              <a:t>Neoklasik</a:t>
            </a:r>
            <a:r>
              <a:rPr lang="tr-TR" sz="4000" dirty="0"/>
              <a:t> İktisat</a:t>
            </a:r>
            <a:br>
              <a:rPr lang="tr-TR" sz="4000" dirty="0"/>
            </a:br>
            <a:r>
              <a:rPr lang="tr-TR" sz="4000" dirty="0"/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dirty="0"/>
              <a:t>Kıtlık Kanunu </a:t>
            </a:r>
          </a:p>
          <a:p>
            <a:pPr algn="ctr" eaLnBrk="1" hangingPunct="1">
              <a:buFontTx/>
              <a:buNone/>
            </a:pPr>
            <a:endParaRPr lang="tr-TR" dirty="0"/>
          </a:p>
          <a:p>
            <a:pPr eaLnBrk="1" hangingPunct="1"/>
            <a:r>
              <a:rPr lang="tr-TR" dirty="0"/>
              <a:t>İhtiyaçlarımız sonsuz ama kaynaklarımız kıt. </a:t>
            </a:r>
          </a:p>
          <a:p>
            <a:pPr eaLnBrk="1" hangingPunct="1">
              <a:buFontTx/>
              <a:buNone/>
            </a:pPr>
            <a:endParaRPr lang="tr-TR" dirty="0"/>
          </a:p>
          <a:p>
            <a:pPr eaLnBrk="1" hangingPunct="1"/>
            <a:r>
              <a:rPr lang="tr-TR" dirty="0"/>
              <a:t>Sınırlı kaynaklarla sınırsız ihtiyaçları karşılama</a:t>
            </a:r>
          </a:p>
        </p:txBody>
      </p:sp>
    </p:spTree>
    <p:extLst>
      <p:ext uri="{BB962C8B-B14F-4D97-AF65-F5344CB8AC3E}">
        <p14:creationId xmlns:p14="http://schemas.microsoft.com/office/powerpoint/2010/main" val="278979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Aletlerle</a:t>
            </a:r>
            <a:r>
              <a:rPr lang="en-US" dirty="0"/>
              <a:t> </a:t>
            </a:r>
            <a:r>
              <a:rPr lang="en-US" dirty="0" err="1"/>
              <a:t>Çalışma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Amortisman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7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SERMAYE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Fiziki</a:t>
            </a:r>
            <a:r>
              <a:rPr lang="en-US" dirty="0"/>
              <a:t> </a:t>
            </a:r>
            <a:r>
              <a:rPr lang="en-US" dirty="0" err="1"/>
              <a:t>sermaye</a:t>
            </a:r>
            <a:endParaRPr lang="en-US" dirty="0"/>
          </a:p>
          <a:p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sermaye</a:t>
            </a:r>
            <a:endParaRPr lang="en-US" dirty="0"/>
          </a:p>
          <a:p>
            <a:r>
              <a:rPr lang="en-US" dirty="0" err="1"/>
              <a:t>Yatırımın</a:t>
            </a:r>
            <a:r>
              <a:rPr lang="en-US" dirty="0"/>
              <a:t> </a:t>
            </a:r>
            <a:r>
              <a:rPr lang="en-US" dirty="0" err="1"/>
              <a:t>parasal</a:t>
            </a:r>
            <a:r>
              <a:rPr lang="en-US" dirty="0"/>
              <a:t> </a:t>
            </a:r>
            <a:r>
              <a:rPr lang="en-US" dirty="0" err="1"/>
              <a:t>biçimine</a:t>
            </a:r>
            <a:r>
              <a:rPr lang="en-US" dirty="0"/>
              <a:t>….FİNANS</a:t>
            </a:r>
          </a:p>
        </p:txBody>
      </p:sp>
    </p:spTree>
    <p:extLst>
      <p:ext uri="{BB962C8B-B14F-4D97-AF65-F5344CB8AC3E}">
        <p14:creationId xmlns:p14="http://schemas.microsoft.com/office/powerpoint/2010/main" val="103735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ŞİRKET</a:t>
            </a:r>
          </a:p>
        </p:txBody>
      </p:sp>
    </p:spTree>
    <p:extLst>
      <p:ext uri="{BB962C8B-B14F-4D97-AF65-F5344CB8AC3E}">
        <p14:creationId xmlns:p14="http://schemas.microsoft.com/office/powerpoint/2010/main" val="18655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ŞİRKET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Birisi</a:t>
            </a:r>
            <a:r>
              <a:rPr lang="en-US" dirty="0"/>
              <a:t>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sahibidir</a:t>
            </a:r>
            <a:r>
              <a:rPr lang="en-US" dirty="0"/>
              <a:t>.</a:t>
            </a:r>
          </a:p>
          <a:p>
            <a:r>
              <a:rPr lang="en-US" dirty="0"/>
              <a:t>2. Karı </a:t>
            </a:r>
            <a:r>
              <a:rPr lang="en-US" dirty="0" err="1"/>
              <a:t>azamileştirmeye</a:t>
            </a:r>
            <a:r>
              <a:rPr lang="en-US" dirty="0"/>
              <a:t> </a:t>
            </a:r>
            <a:r>
              <a:rPr lang="en-US" dirty="0" err="1"/>
              <a:t>çalışırlar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196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ŞİRKET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Anonim</a:t>
            </a:r>
            <a:r>
              <a:rPr lang="en-US" dirty="0"/>
              <a:t> </a:t>
            </a:r>
            <a:r>
              <a:rPr lang="en-US" dirty="0" err="1"/>
              <a:t>şirket</a:t>
            </a:r>
            <a:endParaRPr lang="en-US" dirty="0"/>
          </a:p>
          <a:p>
            <a:r>
              <a:rPr lang="en-US" dirty="0" err="1"/>
              <a:t>Hisse</a:t>
            </a:r>
            <a:r>
              <a:rPr lang="en-US" dirty="0"/>
              <a:t> </a:t>
            </a:r>
            <a:r>
              <a:rPr lang="en-US" dirty="0" err="1"/>
              <a:t>senetleri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8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Kumarhane</a:t>
            </a:r>
            <a:r>
              <a:rPr lang="en-US" dirty="0"/>
              <a:t> </a:t>
            </a:r>
            <a:r>
              <a:rPr lang="en-US" dirty="0" err="1"/>
              <a:t>kapitalizmi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71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Faydasız</a:t>
            </a:r>
            <a:r>
              <a:rPr lang="en-US" dirty="0"/>
              <a:t> </a:t>
            </a:r>
            <a:r>
              <a:rPr lang="en-US" dirty="0" err="1"/>
              <a:t>işler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Reklam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Ambalaj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Çabuk</a:t>
            </a:r>
            <a:r>
              <a:rPr lang="en-US" dirty="0"/>
              <a:t> </a:t>
            </a:r>
            <a:r>
              <a:rPr lang="en-US" dirty="0" err="1"/>
              <a:t>bozulan</a:t>
            </a:r>
            <a:r>
              <a:rPr lang="en-US" dirty="0"/>
              <a:t> </a:t>
            </a:r>
            <a:r>
              <a:rPr lang="en-US" dirty="0" err="1"/>
              <a:t>ürünler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42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Şirket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Zararlı</a:t>
            </a:r>
            <a:r>
              <a:rPr lang="en-US" dirty="0"/>
              <a:t> </a:t>
            </a:r>
            <a:r>
              <a:rPr lang="en-US" dirty="0" err="1"/>
              <a:t>işler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Güvenli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mallar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Kirlilik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ürünü</a:t>
            </a:r>
            <a:r>
              <a:rPr lang="en-US" dirty="0"/>
              <a:t> </a:t>
            </a:r>
            <a:r>
              <a:rPr lang="en-US" dirty="0" err="1"/>
              <a:t>alamayınca</a:t>
            </a:r>
            <a:r>
              <a:rPr lang="en-US" dirty="0"/>
              <a:t>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değersiz</a:t>
            </a:r>
            <a:r>
              <a:rPr lang="en-US" dirty="0"/>
              <a:t> 	</a:t>
            </a:r>
            <a:r>
              <a:rPr lang="en-US" dirty="0" err="1"/>
              <a:t>hissetme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Patentleme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Faydalı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üretimini</a:t>
            </a:r>
            <a:r>
              <a:rPr lang="en-US" dirty="0"/>
              <a:t> </a:t>
            </a:r>
            <a:r>
              <a:rPr lang="en-US" dirty="0" err="1"/>
              <a:t>sınırlama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9107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İşçiler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Patronlar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1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3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199456" y="332656"/>
            <a:ext cx="9468544" cy="6525344"/>
          </a:xfrm>
        </p:spPr>
      </p:pic>
    </p:spTree>
    <p:extLst>
      <p:ext uri="{BB962C8B-B14F-4D97-AF65-F5344CB8AC3E}">
        <p14:creationId xmlns:p14="http://schemas.microsoft.com/office/powerpoint/2010/main" val="173178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/>
              <a:t>Kıtlık Kanunu’na Marksist iktisadın eleştirisi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/>
              <a:t>	İhtiyaçlar toplumsal ilişkiler içinde belirlenir. İhtiyaçları sınırsız kılan kapitalist ekonomidir.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/>
              <a:t>	Kıt kaynaklar yoktur, kaynakların kötü kullanımı vardır. </a:t>
            </a:r>
          </a:p>
        </p:txBody>
      </p:sp>
    </p:spTree>
    <p:extLst>
      <p:ext uri="{BB962C8B-B14F-4D97-AF65-F5344CB8AC3E}">
        <p14:creationId xmlns:p14="http://schemas.microsoft.com/office/powerpoint/2010/main" val="155272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Neoklasik</a:t>
            </a:r>
            <a:r>
              <a:rPr lang="tr-TR" dirty="0"/>
              <a:t> İktisat Kavramları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/>
              <a:t>Gereksinme(ihtiyaç)</a:t>
            </a:r>
          </a:p>
          <a:p>
            <a:pPr eaLnBrk="1" hangingPunct="1"/>
            <a:r>
              <a:rPr lang="tr-TR"/>
              <a:t>Mal ve hizmet</a:t>
            </a:r>
          </a:p>
          <a:p>
            <a:pPr eaLnBrk="1" hangingPunct="1"/>
            <a:r>
              <a:rPr lang="tr-TR"/>
              <a:t>Fayda ve kar</a:t>
            </a:r>
          </a:p>
        </p:txBody>
      </p:sp>
    </p:spTree>
    <p:extLst>
      <p:ext uri="{BB962C8B-B14F-4D97-AF65-F5344CB8AC3E}">
        <p14:creationId xmlns:p14="http://schemas.microsoft.com/office/powerpoint/2010/main" val="400197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MİKRO VE MAKRO İKTİSAT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/>
              <a:t>MİKRO EKONOMİ:</a:t>
            </a:r>
          </a:p>
          <a:p>
            <a:pPr eaLnBrk="1" hangingPunct="1">
              <a:buFontTx/>
              <a:buNone/>
            </a:pPr>
            <a:r>
              <a:rPr lang="tr-TR"/>
              <a:t>	Üretici (işletme) (arz), tüketici (talep). piyasa</a:t>
            </a:r>
          </a:p>
          <a:p>
            <a:pPr eaLnBrk="1" hangingPunct="1"/>
            <a:r>
              <a:rPr lang="tr-TR"/>
              <a:t>MAKRO EKONOMİ: </a:t>
            </a:r>
          </a:p>
          <a:p>
            <a:pPr lvl="1" eaLnBrk="1" hangingPunct="1">
              <a:buFontTx/>
              <a:buNone/>
            </a:pPr>
            <a:r>
              <a:rPr lang="tr-TR"/>
              <a:t>Milli Gelir, İstihdam, Kalkınma, Uluslararası İktisat</a:t>
            </a:r>
          </a:p>
        </p:txBody>
      </p:sp>
    </p:spTree>
    <p:extLst>
      <p:ext uri="{BB962C8B-B14F-4D97-AF65-F5344CB8AC3E}">
        <p14:creationId xmlns:p14="http://schemas.microsoft.com/office/powerpoint/2010/main" val="225574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/>
              <a:t>Uzun Dönem-Kısa Dönem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/>
              <a:t>	</a:t>
            </a:r>
            <a:r>
              <a:rPr lang="tr-TR" b="1"/>
              <a:t>Uzun dönem</a:t>
            </a:r>
            <a:r>
              <a:rPr lang="tr-TR"/>
              <a:t> incelenmekte olan olayın temel koşullarında gerekli değişiklik olmasına olanak verecek kadar uzun olan bir zaman süresidir.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/>
              <a:t>	</a:t>
            </a:r>
            <a:r>
              <a:rPr lang="tr-TR" b="1"/>
              <a:t>Kısa dönem</a:t>
            </a:r>
            <a:r>
              <a:rPr lang="tr-TR"/>
              <a:t>, incelenmekte olan olayın temel koşullarını değişmesine olanak vermeyecek kadar kısa olan bir zaman süresidir. </a:t>
            </a:r>
          </a:p>
        </p:txBody>
      </p:sp>
    </p:spTree>
    <p:extLst>
      <p:ext uri="{BB962C8B-B14F-4D97-AF65-F5344CB8AC3E}">
        <p14:creationId xmlns:p14="http://schemas.microsoft.com/office/powerpoint/2010/main" val="314567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/>
              <a:t>Çok kısa, kısa, orta, uzun, çok uzun gibi dönemler de düşünülür. </a:t>
            </a:r>
          </a:p>
        </p:txBody>
      </p:sp>
    </p:spTree>
    <p:extLst>
      <p:ext uri="{BB962C8B-B14F-4D97-AF65-F5344CB8AC3E}">
        <p14:creationId xmlns:p14="http://schemas.microsoft.com/office/powerpoint/2010/main" val="45802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dirty="0"/>
              <a:t>CETERİS PARİBUS</a:t>
            </a:r>
            <a:br>
              <a:rPr lang="tr-TR" sz="4000" dirty="0"/>
            </a:br>
            <a:r>
              <a:rPr lang="tr-TR" sz="4000" dirty="0"/>
              <a:t>(Başka şeyler eşit)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Ekonomik olayları etkileyen bir çok faktör vardır. Ancak ekonomi öğretiminde bir </a:t>
            </a:r>
            <a:r>
              <a:rPr lang="tr-TR" dirty="0" err="1"/>
              <a:t>yönetem</a:t>
            </a:r>
            <a:r>
              <a:rPr lang="tr-TR" dirty="0"/>
              <a:t> olarak birtakım basitleştirilmelere gidilip, ekonomik olayların bir kısmının </a:t>
            </a:r>
            <a:r>
              <a:rPr lang="tr-TR" dirty="0" err="1"/>
              <a:t>diğişmediği</a:t>
            </a:r>
            <a:r>
              <a:rPr lang="tr-TR" dirty="0"/>
              <a:t> varsayılarak analiz dışı bırakılır. </a:t>
            </a:r>
          </a:p>
        </p:txBody>
      </p:sp>
    </p:spTree>
    <p:extLst>
      <p:ext uri="{BB962C8B-B14F-4D97-AF65-F5344CB8AC3E}">
        <p14:creationId xmlns:p14="http://schemas.microsoft.com/office/powerpoint/2010/main" val="277511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Kapitalizm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Bilgiler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Çalışma</a:t>
            </a:r>
            <a:endParaRPr lang="en-US" dirty="0"/>
          </a:p>
          <a:p>
            <a:r>
              <a:rPr lang="en-US" dirty="0" err="1"/>
              <a:t>Teknoloji</a:t>
            </a:r>
            <a:endParaRPr lang="en-US" dirty="0"/>
          </a:p>
          <a:p>
            <a:r>
              <a:rPr lang="en-US" dirty="0" err="1"/>
              <a:t>Şirketler</a:t>
            </a:r>
            <a:endParaRPr lang="en-US" dirty="0"/>
          </a:p>
          <a:p>
            <a:r>
              <a:rPr lang="en-US" dirty="0" err="1"/>
              <a:t>İşçiler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Patronlar</a:t>
            </a:r>
            <a:endParaRPr lang="en-US" dirty="0"/>
          </a:p>
          <a:p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Üretim</a:t>
            </a:r>
            <a:endParaRPr lang="en-US" dirty="0"/>
          </a:p>
          <a:p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dairenin</a:t>
            </a:r>
            <a:r>
              <a:rPr lang="en-US" dirty="0"/>
              <a:t> </a:t>
            </a:r>
            <a:r>
              <a:rPr lang="en-US" dirty="0" err="1"/>
              <a:t>kapatılması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2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Geniş ekran</PresentationFormat>
  <Paragraphs>90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Neoklasik İktisat  </vt:lpstr>
      <vt:lpstr>PowerPoint Sunusu</vt:lpstr>
      <vt:lpstr>Neoklasik İktisat Kavramları</vt:lpstr>
      <vt:lpstr>MİKRO VE MAKRO İKTİSAT</vt:lpstr>
      <vt:lpstr>Uzun Dönem-Kısa Dönem</vt:lpstr>
      <vt:lpstr>PowerPoint Sunusu</vt:lpstr>
      <vt:lpstr>CETERİS PARİBUS (Başka şeyler eşit)</vt:lpstr>
      <vt:lpstr>Kapitalizm Hakkında Genel Bilgiler</vt:lpstr>
      <vt:lpstr>PowerPoint Sunusu</vt:lpstr>
      <vt:lpstr>Çalışma</vt:lpstr>
      <vt:lpstr>Çalışma</vt:lpstr>
      <vt:lpstr>Çalışma</vt:lpstr>
      <vt:lpstr>Çalışma</vt:lpstr>
      <vt:lpstr>Çalışma</vt:lpstr>
      <vt:lpstr>Çalışma Sayılmayan İşler</vt:lpstr>
      <vt:lpstr>PowerPoint Sunusu</vt:lpstr>
      <vt:lpstr>PowerPoint Sunusu</vt:lpstr>
      <vt:lpstr>Aletlerle Çalışma</vt:lpstr>
      <vt:lpstr>Aletlerle Çalışma</vt:lpstr>
      <vt:lpstr>SERMAYE</vt:lpstr>
      <vt:lpstr>PowerPoint Sunusu</vt:lpstr>
      <vt:lpstr>ŞİRKET</vt:lpstr>
      <vt:lpstr>ŞİRKET</vt:lpstr>
      <vt:lpstr>Şirket</vt:lpstr>
      <vt:lpstr>Şirket</vt:lpstr>
      <vt:lpstr>Şirket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</cp:revision>
  <dcterms:created xsi:type="dcterms:W3CDTF">2020-02-12T14:45:12Z</dcterms:created>
  <dcterms:modified xsi:type="dcterms:W3CDTF">2020-02-12T14:45:49Z</dcterms:modified>
</cp:coreProperties>
</file>