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8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79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6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48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08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35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8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43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7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5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7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749E-20D0-4891-8CDB-4CCD58B7946C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51EE-981E-4547-87C7-89A26B968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15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Malzeme Seçimi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Malzeme seçerken nelere dikkat etmemiz gerekir?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Amaca uygun olmasına,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Güvenli olmasına,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Sağlam olmasına,</a:t>
            </a:r>
            <a:endParaRPr lang="tr-TR" sz="3000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7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1" y="4519118"/>
            <a:ext cx="2728697" cy="23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Giysiler – Orta katman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Amaç vücudun oluşturduğu sıcaklığı korumak ve bunu ıslanmadan yapmaktır.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Genellikle polar, yün veya rüzgâr geçirmez polar olan </a:t>
            </a:r>
            <a:r>
              <a:rPr lang="tr-TR" sz="3000" dirty="0" err="1">
                <a:solidFill>
                  <a:srgbClr val="002060"/>
                </a:solidFill>
              </a:rPr>
              <a:t>Windstopper</a:t>
            </a:r>
            <a:r>
              <a:rPr lang="tr-TR" sz="3000" dirty="0">
                <a:solidFill>
                  <a:srgbClr val="002060"/>
                </a:solidFill>
              </a:rPr>
              <a:t> kumaşlar tercih edilir.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849" t="7641" r="9302" b="3903"/>
          <a:stretch>
            <a:fillRect/>
          </a:stretch>
        </p:blipFill>
        <p:spPr bwMode="auto">
          <a:xfrm>
            <a:off x="3143672" y="4437112"/>
            <a:ext cx="1695702" cy="211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31250" r="27500"/>
          <a:stretch>
            <a:fillRect/>
          </a:stretch>
        </p:blipFill>
        <p:spPr bwMode="auto">
          <a:xfrm>
            <a:off x="8544272" y="4005065"/>
            <a:ext cx="1227922" cy="255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1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Giysiler – Orta katman – Polar kumaş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En önemli özellikleri hafif olması, çok az su emmesi, çok çabuk kuruması ve ıslakken bile izolasyon sağlamaya devam etmesidir.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Ancak geniş gözenekli yapısından dolayı rüzgara dayanıksızdır.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1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Giysiler – Orta katman – Polar kumaş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 nedenle yeni teknolojilerde üretilmektedir.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714" y="3018612"/>
            <a:ext cx="40205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3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4432" r="29545"/>
          <a:stretch>
            <a:fillRect/>
          </a:stretch>
        </p:blipFill>
        <p:spPr bwMode="auto">
          <a:xfrm>
            <a:off x="8688288" y="4667550"/>
            <a:ext cx="1008112" cy="21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Giysiler – İç katman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Tene temas eden kısımdır.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Nemi hızlıca dışarı verebilmeli, ısı kaybını önlemelidir.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Islak bir iç çamaşırı kuruya göre 25 kat daha hızlı ısı kaybına neden olur.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4985792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4" y="557211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2" y="5229201"/>
            <a:ext cx="1152128" cy="155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59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Giysiler – Aksesuarlar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Tozluk; pantolon ve ayakkabı arasından su, kar, toz, çamur, taş vb. girmesini engeller.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Çoraplar topuk ve burun desteklidir.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 r="10000"/>
          <a:stretch>
            <a:fillRect/>
          </a:stretch>
        </p:blipFill>
        <p:spPr bwMode="auto">
          <a:xfrm>
            <a:off x="8040217" y="2708921"/>
            <a:ext cx="1857373" cy="206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4581128"/>
            <a:ext cx="1738310" cy="17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75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Giysiler – Aksesuarlar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Isı kaybını önlemek için 2 parmak tercih edilebilir.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Balaklava veya bere ile kafa soğuktan korunmalı, ısı kaybı engellenmelidir.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 cstate="print"/>
          <a:srcRect l="24432" t="7386" r="26136"/>
          <a:stretch>
            <a:fillRect/>
          </a:stretch>
        </p:blipFill>
        <p:spPr bwMode="auto">
          <a:xfrm rot="4059142">
            <a:off x="4471770" y="1844480"/>
            <a:ext cx="1221898" cy="228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5085185"/>
            <a:ext cx="1144220" cy="132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080" y="4545630"/>
            <a:ext cx="1368152" cy="231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7273" r="24999"/>
          <a:stretch>
            <a:fillRect/>
          </a:stretch>
        </p:blipFill>
        <p:spPr bwMode="auto">
          <a:xfrm>
            <a:off x="9120336" y="5157192"/>
            <a:ext cx="95245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Giysiler – Bakım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Tüm kıyafetler üretici firmanın önerileri doğrultusunda yıkanmalıdır.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Özellikle nefes alabilir kumaşlar özel şampuanlarla yıkanmalıdır.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Belirli aralılarla dış katman kıyafetlerinin su geçirmezliğini artıran spreyler kullanılmalıdır.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43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Giysiler – Bakım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Dolgu malzemeli ürünler kendi şampuanlarıyla yıkanmalı ve iyi durulanmalıdır. Kurutma sırasında sık sık ters çevrilmelidir.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Özellikle dış katman kıyafetler ütülenmemelidir.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31250" r="24432" b="27841"/>
          <a:stretch>
            <a:fillRect/>
          </a:stretch>
        </p:blipFill>
        <p:spPr bwMode="auto">
          <a:xfrm>
            <a:off x="5087888" y="4653136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88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Çadır bir doğa sporcusunun evidir.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2453948"/>
            <a:ext cx="56436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81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Farklı özelliklere göre sınıflandırılabilirler. Bunlar;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Kaç mevsimlik oldukları,</a:t>
            </a:r>
          </a:p>
          <a:p>
            <a:pPr lvl="1" algn="just"/>
            <a:endParaRPr lang="tr-TR" sz="2600" dirty="0">
              <a:solidFill>
                <a:srgbClr val="002060"/>
              </a:solidFill>
            </a:endParaRP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Kişi sayıları,</a:t>
            </a:r>
          </a:p>
          <a:p>
            <a:pPr lvl="1" algn="just"/>
            <a:endParaRPr lang="tr-TR" sz="2600" dirty="0">
              <a:solidFill>
                <a:srgbClr val="002060"/>
              </a:solidFill>
            </a:endParaRP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Şekilleri,</a:t>
            </a:r>
          </a:p>
          <a:p>
            <a:pPr lvl="1" algn="just"/>
            <a:endParaRPr lang="tr-TR" sz="2600" dirty="0">
              <a:solidFill>
                <a:srgbClr val="002060"/>
              </a:solidFill>
            </a:endParaRP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Tente sayılarıdır.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5909" b="14204"/>
          <a:stretch>
            <a:fillRect/>
          </a:stretch>
        </p:blipFill>
        <p:spPr bwMode="auto">
          <a:xfrm>
            <a:off x="6600057" y="3068960"/>
            <a:ext cx="306658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54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Malzeme Seçimi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Hafif olmasına,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Çevreci olmasına.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Unutmayın dağda konfor önemlidir.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5" y="2276872"/>
            <a:ext cx="2247223" cy="29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21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Mevsimlerine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3 mevsimlik çadırlar; yazın ve bahar aylarında kullanıma uygundurlar.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4 mevsimlik çadırlar; Kış koşullarında da kullanılabilen çadırlardır.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5 mevsimlik çadırlar; ekstrem koşullara da dayanıklı çadırlardır.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0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Mevsimlerine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En dayanıklısı 5 mevsimlik olanlardır. Rüzgâra, yağmura, kara, fırtınaya karşı koruma sağlarlar.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Ancak çadırlarda dayanıklılık arttıkça ağırlık da artar.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2850 gr, 3500 gr, 4950 gr.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3717032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08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Kişi sayısına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Dört kişilik bir faaliyette bir adet dört kişilik çadır yerine iki adet iki kişilik çadır tercih edilmelidir. Böylece çadırlardan birine bir şey olsa da diğeri sağlam kalacaktır.</a:t>
            </a:r>
            <a:endParaRPr lang="tr-TR" sz="3000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3" y="3356992"/>
            <a:ext cx="414901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560" t="17640" b="21881"/>
          <a:stretch>
            <a:fillRect/>
          </a:stretch>
        </p:blipFill>
        <p:spPr bwMode="auto">
          <a:xfrm>
            <a:off x="2207568" y="4221088"/>
            <a:ext cx="36004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5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Şekillerine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Şekillerine göre çadırlar üçe ayrılırlar. Bunlar;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Üçgen çadırlar,</a:t>
            </a: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Tünel çadırlar ve</a:t>
            </a:r>
          </a:p>
          <a:p>
            <a:pPr lvl="1" algn="just"/>
            <a:r>
              <a:rPr lang="tr-TR" sz="2600" dirty="0" err="1">
                <a:solidFill>
                  <a:srgbClr val="002060"/>
                </a:solidFill>
              </a:rPr>
              <a:t>Dome</a:t>
            </a:r>
            <a:r>
              <a:rPr lang="tr-TR" sz="2600" dirty="0">
                <a:solidFill>
                  <a:srgbClr val="002060"/>
                </a:solidFill>
              </a:rPr>
              <a:t> çadırlardır.</a:t>
            </a:r>
          </a:p>
          <a:p>
            <a:pPr lvl="1" algn="just"/>
            <a:endParaRPr lang="tr-TR" sz="2600" dirty="0">
              <a:solidFill>
                <a:srgbClr val="002060"/>
              </a:solidFill>
            </a:endParaRPr>
          </a:p>
          <a:p>
            <a:pPr algn="just"/>
            <a:r>
              <a:rPr lang="tr-TR" sz="3000" dirty="0" err="1">
                <a:solidFill>
                  <a:srgbClr val="002060"/>
                </a:solidFill>
              </a:rPr>
              <a:t>Dome</a:t>
            </a:r>
            <a:r>
              <a:rPr lang="tr-TR" sz="3000" dirty="0">
                <a:solidFill>
                  <a:srgbClr val="002060"/>
                </a:solidFill>
              </a:rPr>
              <a:t> çadırlar rüzgâr en dayanıklı olanlarıdır. Günümüzde en çok bu tip çadırlar kullanılmaktadır.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7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Şekillerine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405" t="10364" r="16554" b="38756"/>
          <a:stretch>
            <a:fillRect/>
          </a:stretch>
        </p:blipFill>
        <p:spPr bwMode="auto">
          <a:xfrm>
            <a:off x="2207568" y="1484784"/>
            <a:ext cx="2376264" cy="16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2" y="3140968"/>
            <a:ext cx="287272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7386" t="26136" r="3977" b="15909"/>
          <a:stretch>
            <a:fillRect/>
          </a:stretch>
        </p:blipFill>
        <p:spPr bwMode="auto">
          <a:xfrm>
            <a:off x="6671742" y="4572008"/>
            <a:ext cx="349622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73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4365104"/>
            <a:ext cx="3098054" cy="225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Şekillerine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 err="1">
                <a:solidFill>
                  <a:srgbClr val="002060"/>
                </a:solidFill>
              </a:rPr>
              <a:t>Dome</a:t>
            </a:r>
            <a:r>
              <a:rPr lang="tr-TR" sz="3000" dirty="0">
                <a:solidFill>
                  <a:srgbClr val="002060"/>
                </a:solidFill>
              </a:rPr>
              <a:t> çadırlar iki pollü ve çok pollü olarak ikiye ayrılırlar.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İki pollü çadırlarda poller yalnızca bir kez kesişirken, </a:t>
            </a:r>
            <a:r>
              <a:rPr lang="tr-TR" sz="3000" dirty="0" err="1">
                <a:solidFill>
                  <a:srgbClr val="002060"/>
                </a:solidFill>
              </a:rPr>
              <a:t>geodesic</a:t>
            </a:r>
            <a:r>
              <a:rPr lang="tr-TR" sz="3000" dirty="0">
                <a:solidFill>
                  <a:srgbClr val="002060"/>
                </a:solidFill>
              </a:rPr>
              <a:t> denilen çok pollü çadırlar birden fazla noktada kesişirler.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2" y="4725144"/>
            <a:ext cx="33764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99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Tente sayısına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Bazı çadırlar tek tentelidir.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çadırlar genellikle kuru havalarda kullanılır. Çünkü bu çadırın içindeki su buharı dışarı çıkmayacak ve çadır içini ıslatacaktır.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Nefes alabilir kumaştan üretilmiş olanları zorlu kış koşulları için de uygundur. Çünkü hem ısı dengesini korur hem de çok hafiftir.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99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Tente sayısına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Çift tenteli çadırlarda;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İç tente nefes alabilir kumaştan ve dış tente de su geçirmeyen kumaştan yapılır.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tip çadırlar daha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ağırdır ancak daha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kullanışlıdır.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 dirty="0"/>
          </a:p>
        </p:txBody>
      </p:sp>
      <p:pic>
        <p:nvPicPr>
          <p:cNvPr id="6" name="Picture 2" descr="C:\hfdn\fotos\çok resim\kzlarsivrisi\IMG_3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717032"/>
            <a:ext cx="3672408" cy="2856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8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Önemli noktalar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İyi bir çadır kolay kurulabilmeli ve kolay toplanabilmelidir.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Çadırın rengi de önemlidir. Çoğunlukla kolay fark edilebilir renkler tercih edilir.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34766"/>
          <a:stretch>
            <a:fillRect/>
          </a:stretch>
        </p:blipFill>
        <p:spPr bwMode="auto">
          <a:xfrm>
            <a:off x="4511824" y="4077073"/>
            <a:ext cx="3312368" cy="269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29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Önemli noktalar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Çadır havalandırıldıktan sonra kontrol edilmeli ve fermuarları kapalı tutulmalıdır.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Yemekler ağzı kapanmadan çadırın bagajına bırakılırsa hayvanlar kokuyu alacak ve yemek için çadırı yırtacaktır.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2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 cstate="print"/>
          <a:srcRect l="10000" t="6250" r="11250" b="10000"/>
          <a:stretch>
            <a:fillRect/>
          </a:stretch>
        </p:blipFill>
        <p:spPr bwMode="auto">
          <a:xfrm>
            <a:off x="4305986" y="4076502"/>
            <a:ext cx="1141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Giysiler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Dış katman,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Orta katman,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İç katman ve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Aksesuarlar.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141277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1556792"/>
            <a:ext cx="1857368" cy="18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38" y="1484784"/>
            <a:ext cx="202406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17613" t="7386" r="21023" b="9091"/>
          <a:stretch>
            <a:fillRect/>
          </a:stretch>
        </p:blipFill>
        <p:spPr bwMode="auto">
          <a:xfrm>
            <a:off x="7417795" y="4076502"/>
            <a:ext cx="94473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9101" y="4005065"/>
            <a:ext cx="704089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7926" y="4076516"/>
            <a:ext cx="1228538" cy="13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/>
          <a:srcRect l="23750" t="6250" r="21250" b="5000"/>
          <a:stretch>
            <a:fillRect/>
          </a:stretch>
        </p:blipFill>
        <p:spPr bwMode="auto">
          <a:xfrm>
            <a:off x="5417530" y="4005064"/>
            <a:ext cx="79688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print"/>
          <a:srcRect l="11194" r="10447"/>
          <a:stretch>
            <a:fillRect/>
          </a:stretch>
        </p:blipFill>
        <p:spPr bwMode="auto">
          <a:xfrm>
            <a:off x="9632372" y="4147940"/>
            <a:ext cx="100013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80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Önemli noktalar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İyi bir çadır çok yüksek olmamalıdır. Bu rüzgâra karşı dayanıklılığını azaltacaktır. Ancak rahat edebilmek için de bağdaş kurduğunuzda başınızın çadırın tepesine değmemesi gerekir.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000" t="12500" r="8000" b="15500"/>
          <a:stretch>
            <a:fillRect/>
          </a:stretch>
        </p:blipFill>
        <p:spPr bwMode="auto">
          <a:xfrm>
            <a:off x="4439816" y="3573017"/>
            <a:ext cx="3384376" cy="29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11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Önemli noktalar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Bagaj çadırın dış tentesinin içinde kalan ancak oturma alanının dışında kalan kısmıdır. Bazı çadırlarda iki tane olurken bazı çadırlarda tektir. Büyüklükleri farklıdır.</a:t>
            </a:r>
            <a:endParaRPr lang="tr-TR" sz="3000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21875" b="20000"/>
          <a:stretch>
            <a:fillRect/>
          </a:stretch>
        </p:blipFill>
        <p:spPr bwMode="auto">
          <a:xfrm>
            <a:off x="4079776" y="3789040"/>
            <a:ext cx="43359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78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Önemli noktalar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Her çadırın belli bir su geçirgenlik miktarı vardır ve bu çadırın suya dayanıklılığının göstergesidir.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değer ….mm su sütunu / kolonu olarak ifade edilir ve hem zemin için hem de dış tente için ayrı ayrı belirtilir.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9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Önemli noktalar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tr-TR" sz="2000" b="1" u="sng" dirty="0">
                <a:solidFill>
                  <a:srgbClr val="002060"/>
                </a:solidFill>
              </a:rPr>
              <a:t>Zemin Kumaşı</a:t>
            </a:r>
            <a:r>
              <a:rPr lang="tr-TR" sz="2000" dirty="0">
                <a:solidFill>
                  <a:srgbClr val="002060"/>
                </a:solidFill>
              </a:rPr>
              <a:t/>
            </a:r>
            <a:br>
              <a:rPr lang="tr-TR" sz="2000" dirty="0">
                <a:solidFill>
                  <a:srgbClr val="002060"/>
                </a:solidFill>
              </a:rPr>
            </a:br>
            <a:r>
              <a:rPr lang="tr-TR" sz="2000" b="1" dirty="0">
                <a:solidFill>
                  <a:srgbClr val="002060"/>
                </a:solidFill>
              </a:rPr>
              <a:t>190T PU Kaplamalı Polyester </a:t>
            </a:r>
            <a:r>
              <a:rPr lang="tr-TR" sz="2000" b="1" dirty="0" err="1">
                <a:solidFill>
                  <a:srgbClr val="002060"/>
                </a:solidFill>
              </a:rPr>
              <a:t>Ripstop</a:t>
            </a:r>
            <a:r>
              <a:rPr lang="tr-TR" sz="2000" b="1" dirty="0">
                <a:solidFill>
                  <a:srgbClr val="002060"/>
                </a:solidFill>
              </a:rPr>
              <a:t> / 8000 mm su sütunu</a:t>
            </a:r>
            <a:r>
              <a:rPr lang="tr-TR" sz="2000" dirty="0">
                <a:solidFill>
                  <a:srgbClr val="002060"/>
                </a:solidFill>
              </a:rPr>
              <a:t>.</a:t>
            </a:r>
          </a:p>
          <a:p>
            <a:pPr fontAlgn="t"/>
            <a:r>
              <a:rPr lang="tr-TR" sz="2000" b="1" u="sng" dirty="0">
                <a:solidFill>
                  <a:srgbClr val="002060"/>
                </a:solidFill>
              </a:rPr>
              <a:t>Dış Tente</a:t>
            </a:r>
            <a:r>
              <a:rPr lang="tr-TR" sz="2000" dirty="0">
                <a:solidFill>
                  <a:srgbClr val="002060"/>
                </a:solidFill>
              </a:rPr>
              <a:t/>
            </a:r>
            <a:br>
              <a:rPr lang="tr-TR" sz="2000" dirty="0">
                <a:solidFill>
                  <a:srgbClr val="002060"/>
                </a:solidFill>
              </a:rPr>
            </a:br>
            <a:r>
              <a:rPr lang="tr-TR" sz="2000" b="1" dirty="0">
                <a:solidFill>
                  <a:srgbClr val="002060"/>
                </a:solidFill>
              </a:rPr>
              <a:t>210T PU Kaplamalı Polyester </a:t>
            </a:r>
            <a:r>
              <a:rPr lang="tr-TR" sz="2000" b="1" dirty="0" err="1">
                <a:solidFill>
                  <a:srgbClr val="002060"/>
                </a:solidFill>
              </a:rPr>
              <a:t>Ripstop</a:t>
            </a:r>
            <a:r>
              <a:rPr lang="tr-TR" sz="2000" b="1" dirty="0">
                <a:solidFill>
                  <a:srgbClr val="002060"/>
                </a:solidFill>
              </a:rPr>
              <a:t> / 5000 mm su sütunu.</a:t>
            </a:r>
            <a:endParaRPr lang="tr-TR" sz="2000" dirty="0">
              <a:solidFill>
                <a:srgbClr val="002060"/>
              </a:solidFill>
            </a:endParaRPr>
          </a:p>
          <a:p>
            <a:pPr fontAlgn="t"/>
            <a:r>
              <a:rPr lang="tr-TR" sz="2000" b="1" u="sng" dirty="0">
                <a:solidFill>
                  <a:srgbClr val="002060"/>
                </a:solidFill>
              </a:rPr>
              <a:t>Malzeme Dış Tente</a:t>
            </a:r>
            <a:r>
              <a:rPr lang="tr-TR" sz="2000" dirty="0">
                <a:solidFill>
                  <a:srgbClr val="002060"/>
                </a:solidFill>
              </a:rPr>
              <a:t/>
            </a:r>
            <a:br>
              <a:rPr lang="tr-TR" sz="2000" dirty="0">
                <a:solidFill>
                  <a:srgbClr val="002060"/>
                </a:solidFill>
              </a:rPr>
            </a:br>
            <a:r>
              <a:rPr lang="tr-TR" sz="2000" b="1" dirty="0">
                <a:solidFill>
                  <a:srgbClr val="002060"/>
                </a:solidFill>
              </a:rPr>
              <a:t>40D 240T RS </a:t>
            </a:r>
            <a:r>
              <a:rPr lang="tr-TR" sz="2000" b="1" dirty="0" err="1">
                <a:solidFill>
                  <a:srgbClr val="002060"/>
                </a:solidFill>
              </a:rPr>
              <a:t>polyamide</a:t>
            </a:r>
            <a:r>
              <a:rPr lang="tr-TR" sz="2000" b="1" dirty="0">
                <a:solidFill>
                  <a:srgbClr val="002060"/>
                </a:solidFill>
              </a:rPr>
              <a:t> </a:t>
            </a:r>
            <a:r>
              <a:rPr lang="tr-TR" sz="2000" b="1" dirty="0" err="1">
                <a:solidFill>
                  <a:srgbClr val="002060"/>
                </a:solidFill>
              </a:rPr>
              <a:t>Siliconized</a:t>
            </a:r>
            <a:r>
              <a:rPr lang="tr-TR" sz="2000" b="1" dirty="0">
                <a:solidFill>
                  <a:srgbClr val="002060"/>
                </a:solidFill>
              </a:rPr>
              <a:t>, 5000 mm su kolonu</a:t>
            </a:r>
            <a:r>
              <a:rPr lang="tr-TR" sz="2000" dirty="0">
                <a:solidFill>
                  <a:srgbClr val="002060"/>
                </a:solidFill>
              </a:rPr>
              <a:t>.</a:t>
            </a:r>
          </a:p>
          <a:p>
            <a:pPr fontAlgn="t"/>
            <a:r>
              <a:rPr lang="tr-TR" sz="2000" b="1" u="sng" dirty="0">
                <a:solidFill>
                  <a:srgbClr val="002060"/>
                </a:solidFill>
              </a:rPr>
              <a:t>Taban</a:t>
            </a:r>
            <a:r>
              <a:rPr lang="tr-TR" sz="2000" dirty="0">
                <a:solidFill>
                  <a:srgbClr val="002060"/>
                </a:solidFill>
              </a:rPr>
              <a:t/>
            </a:r>
            <a:br>
              <a:rPr lang="tr-TR" sz="2000" dirty="0">
                <a:solidFill>
                  <a:srgbClr val="002060"/>
                </a:solidFill>
              </a:rPr>
            </a:br>
            <a:r>
              <a:rPr lang="tr-TR" sz="2000" b="1" dirty="0">
                <a:solidFill>
                  <a:srgbClr val="002060"/>
                </a:solidFill>
              </a:rPr>
              <a:t>70D 210T </a:t>
            </a:r>
            <a:r>
              <a:rPr lang="tr-TR" sz="2000" b="1" dirty="0" err="1">
                <a:solidFill>
                  <a:srgbClr val="002060"/>
                </a:solidFill>
              </a:rPr>
              <a:t>polyamide</a:t>
            </a:r>
            <a:r>
              <a:rPr lang="tr-TR" sz="2000" b="1" dirty="0">
                <a:solidFill>
                  <a:srgbClr val="002060"/>
                </a:solidFill>
              </a:rPr>
              <a:t>, 10000 mm su kolonu.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t="29545" b="32955"/>
          <a:stretch>
            <a:fillRect/>
          </a:stretch>
        </p:blipFill>
        <p:spPr bwMode="auto">
          <a:xfrm>
            <a:off x="4511824" y="4509120"/>
            <a:ext cx="48005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47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270892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Çadırın Parçaları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Poller, pol doktoru, çadır kazıkları, germe ipleri, sabitleme lastikleri, metal askı.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3" y="2852937"/>
            <a:ext cx="4387357" cy="304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46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Çadır seçerken nelere dikkat etmeliyim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Amaca uygunluğuna,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Kaç kişilik olacağına,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Su geçirgenliğine,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Hafifliğine,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Rengine,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8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Çadır seçerken nelere dikkat etmeliyim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Sağlamlığına,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Kurulum ve toplama kolaylığına,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Kaç tentesi olduğuna,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Kapı sayısına,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Bagaj sayısı ve hacmine.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96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Çadır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Doğada kullanmadan önce evde bir kez kurarak kontrol edin,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Çadır kuracağınız yerin altını iyice temizleyin. Çadıra zarar verebilecek taş ve benzeri malzemeleri uzaklaştırın.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Tüm tamir ve yedek parçalarına sahip olunmalıdır.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38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Çadır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Güneş altında kurutmayın.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Her kullanımdan sonra havalandırın.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Bir bez veya sünger kullanarak su ile temizleyin.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Toplamadan önce tamamen kuruduğundan emin olun.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10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Çadırlar – Çadır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15237"/>
          <a:stretch>
            <a:fillRect/>
          </a:stretch>
        </p:blipFill>
        <p:spPr bwMode="auto">
          <a:xfrm>
            <a:off x="3475292" y="1916832"/>
            <a:ext cx="521299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30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Giysiler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1881158" y="2143117"/>
          <a:ext cx="8429682" cy="335758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04947"/>
                <a:gridCol w="1404947"/>
                <a:gridCol w="1404947"/>
                <a:gridCol w="1404947"/>
                <a:gridCol w="1404947"/>
                <a:gridCol w="1404947"/>
              </a:tblGrid>
              <a:tr h="8616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Kumaş Türü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İzolasyon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Islakken izolasyon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Hafiflik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Kuruyabilme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Su tutmama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B0F0"/>
                          </a:solidFill>
                        </a:rPr>
                        <a:t>Pamuklu</a:t>
                      </a:r>
                      <a:endParaRPr lang="tr-T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B0F0"/>
                          </a:solidFill>
                        </a:rPr>
                        <a:t>İpek</a:t>
                      </a:r>
                      <a:endParaRPr lang="tr-T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B0F0"/>
                          </a:solidFill>
                        </a:rPr>
                        <a:t>Yün</a:t>
                      </a:r>
                      <a:endParaRPr lang="tr-T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B0F0"/>
                          </a:solidFill>
                        </a:rPr>
                        <a:t>Sentetik</a:t>
                      </a:r>
                      <a:endParaRPr lang="tr-T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B0F0"/>
                          </a:solidFill>
                        </a:rPr>
                        <a:t>Kaz tüyü</a:t>
                      </a:r>
                      <a:endParaRPr lang="tr-T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******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*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4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Bivak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Geceleme torbası olarak da bilinir. Çadır olmadığında veya çadır kullanmak istemediğinizde sizi soğuk havadan, yağmurdan ve kardan korur.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8116" r="-3451" b="32094"/>
          <a:stretch>
            <a:fillRect/>
          </a:stretch>
        </p:blipFill>
        <p:spPr bwMode="auto">
          <a:xfrm>
            <a:off x="3863752" y="4005064"/>
            <a:ext cx="46805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8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0000" b="20000"/>
          <a:stretch>
            <a:fillRect/>
          </a:stretch>
        </p:blipFill>
        <p:spPr bwMode="auto">
          <a:xfrm>
            <a:off x="6312024" y="4653136"/>
            <a:ext cx="3500462" cy="21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Bivak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Nefes alabilir kumaştan yapılmış olmaları avantajdır. Böylelikle her zaman açık tutmak zorunda kalmazsınız.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Tek kişilik, iki kişilik bivaklar olduğu gibi uyku tulumu kılıfı şeklinde olanları da vardır.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690" t="14044" b="13333"/>
          <a:stretch>
            <a:fillRect/>
          </a:stretch>
        </p:blipFill>
        <p:spPr bwMode="auto">
          <a:xfrm rot="344819">
            <a:off x="2644843" y="4762372"/>
            <a:ext cx="2264907" cy="165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44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Doğa sporlarında kullanılan ayakkabılar;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Koşu ve hafif sınıf yürüyüş ayakkabıları,</a:t>
            </a: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Trekking botları,</a:t>
            </a: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Krampon bağlanabilecek sert ve plastik botlar olarak sınıflanmaktadır.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53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Genellikle kumaş olanları tercih edilmelidir. Daha fazla soluyabilir ve daha hafif olurlar.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Çok sert olmayan zeminlerde koşu ve yürüyüş için planlanmışlardır. Özellikle burun kısmının sağlam olması önemlidir.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5909" b="24432"/>
          <a:stretch>
            <a:fillRect/>
          </a:stretch>
        </p:blipFill>
        <p:spPr bwMode="auto">
          <a:xfrm>
            <a:off x="5519936" y="4509120"/>
            <a:ext cx="2881318" cy="17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24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 ayakkabıların hafif olması, nefes alabilen kumaştan üretilmesi ve tabanlarının kaymaması tercih edilir.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Çok sert olmayan zeminlerde koşu ve yürüyüş için planlanmışlardır. Özellikle burun kısmının sağlam olması önemlidir.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9" y="4653136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9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Tek parça deriler kumaşa oranla daha sağlamdır ancak nefes alabilirlikleri azalır.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Kumaşla daha hafiftir ancak daha az dayanıklıdırlar.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45</a:t>
            </a:fld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2500" b="10795"/>
          <a:stretch>
            <a:fillRect/>
          </a:stretch>
        </p:blipFill>
        <p:spPr bwMode="auto">
          <a:xfrm>
            <a:off x="6240016" y="4293097"/>
            <a:ext cx="2524128" cy="193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5" y="4221089"/>
            <a:ext cx="2395763" cy="20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88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Bozuk zeminlerde sert ve yüksek tabanlı botlar tercih edilmelidir.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46</a:t>
            </a:fld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784" y="306896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6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Krampon bağlanabilecek sert botlar ve plastik botlar.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Zorlu kış koşullarında ve buz tırmanışlarında kullanılır.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47</a:t>
            </a:fld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3810000"/>
            <a:ext cx="2190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12500" r="9091" b="15909"/>
          <a:stretch>
            <a:fillRect/>
          </a:stretch>
        </p:blipFill>
        <p:spPr bwMode="auto">
          <a:xfrm>
            <a:off x="3215681" y="4437112"/>
            <a:ext cx="235857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71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Ağırdırlar ancak üst düzey koruma sağlarlar.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Plastik botların içinde mes olur.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48</a:t>
            </a:fld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357301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70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 – Nelere dikkat etmeliyim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Amaca uygun olmasına,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Topuk ve bilek destekli olmasına,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Su geçirmemesine,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Soluyabilir bir zar ile kaplı olmasına,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1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Giysiler – Dış katman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Kar, yağmur, soğuk ve rüzgâra karşı koruma sağlar.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dirty="0">
                <a:solidFill>
                  <a:srgbClr val="002060"/>
                </a:solidFill>
              </a:rPr>
              <a:t>Üst giyimde ceket veya parka, alt giyimde pantolon veya </a:t>
            </a:r>
            <a:r>
              <a:rPr lang="tr-TR" dirty="0" err="1">
                <a:solidFill>
                  <a:srgbClr val="002060"/>
                </a:solidFill>
              </a:rPr>
              <a:t>salopet</a:t>
            </a:r>
            <a:r>
              <a:rPr lang="tr-TR" dirty="0">
                <a:solidFill>
                  <a:srgbClr val="002060"/>
                </a:solidFill>
              </a:rPr>
              <a:t> şeklinde olabilir.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27271" r="28410"/>
          <a:stretch>
            <a:fillRect/>
          </a:stretch>
        </p:blipFill>
        <p:spPr bwMode="auto">
          <a:xfrm>
            <a:off x="4752358" y="3786186"/>
            <a:ext cx="928694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6897" r="6896"/>
          <a:stretch>
            <a:fillRect/>
          </a:stretch>
        </p:blipFill>
        <p:spPr bwMode="auto">
          <a:xfrm>
            <a:off x="6323995" y="5357822"/>
            <a:ext cx="1293269" cy="15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l="14204" t="3977" r="15909" b="3977"/>
          <a:stretch>
            <a:fillRect/>
          </a:stretch>
        </p:blipFill>
        <p:spPr bwMode="auto">
          <a:xfrm>
            <a:off x="7824192" y="3857624"/>
            <a:ext cx="1357322" cy="178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62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 – Nelere dikkat etmeliyim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Dayanıklı olmasına,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Rahat ve hafif olmasına,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Büyüklüğüne dikkat edilmelidir.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Yeni bir ayakkabı şehirde veya evde giyilmeden doğa faaliyetine götürülmemelidir.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60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Ayakkabı ve Botlar –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Zaman zaman ayakkabıların su geçirmezliğini artıran spreyler kullanın.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Faaliyet sonrasında su ile yıkayınız.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Temizliğinde de özel spreyler kullanın.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Kuru, serin ve hava alan yerlerde saklayınız.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51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1477" t="26136" r="41477" b="27841"/>
          <a:stretch>
            <a:fillRect/>
          </a:stretch>
        </p:blipFill>
        <p:spPr bwMode="auto">
          <a:xfrm>
            <a:off x="9408368" y="2420888"/>
            <a:ext cx="7143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8068" t="26136" r="41477" b="27841"/>
          <a:stretch>
            <a:fillRect/>
          </a:stretch>
        </p:blipFill>
        <p:spPr bwMode="auto">
          <a:xfrm>
            <a:off x="8400256" y="3284984"/>
            <a:ext cx="8572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49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Giysiler – Dış katman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Nefes alabilir, su geçirmez kumaşlardan üretilmelidirler.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kumaşlar; bir santimetre karede 1,4 milyar gözenek içerirler.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Böylece su molekülleri içeri giremezken, buhar molekülleri dışarı çıkabilmektedir.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0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Giysiler – Dış katman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882" t="8074" r="3676" b="5745"/>
          <a:stretch>
            <a:fillRect/>
          </a:stretch>
        </p:blipFill>
        <p:spPr bwMode="auto">
          <a:xfrm>
            <a:off x="3863752" y="1844824"/>
            <a:ext cx="462797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9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Giysiler – Dış katman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Çok cepli olmalıdır.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Rahat olmalıdır.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Havalandırmalar içermelidir.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Fermuarları çift yönlü olmalıdır.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6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Giysiler – Dış katman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Dikiş yerleri içeriden bantlı olmalıdır.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Teknik bir kesime sahip olmalıdır.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4947" r="10625" b="10247"/>
          <a:stretch>
            <a:fillRect/>
          </a:stretch>
        </p:blipFill>
        <p:spPr bwMode="auto">
          <a:xfrm>
            <a:off x="5087888" y="3645025"/>
            <a:ext cx="2928958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17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Geniş ekran</PresentationFormat>
  <Paragraphs>390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Teması</vt:lpstr>
      <vt:lpstr>Malzeme Seçimi</vt:lpstr>
      <vt:lpstr>Malzeme Seçimi</vt:lpstr>
      <vt:lpstr>Giysiler</vt:lpstr>
      <vt:lpstr>Giysiler</vt:lpstr>
      <vt:lpstr>Giysiler – Dış katman</vt:lpstr>
      <vt:lpstr>Giysiler – Dış katman</vt:lpstr>
      <vt:lpstr>Giysiler – Dış katman</vt:lpstr>
      <vt:lpstr>Giysiler – Dış katman</vt:lpstr>
      <vt:lpstr>Giysiler – Dış katman</vt:lpstr>
      <vt:lpstr>Giysiler – Orta katman</vt:lpstr>
      <vt:lpstr>Giysiler – Orta katman – Polar kumaş</vt:lpstr>
      <vt:lpstr>Giysiler – Orta katman – Polar kumaş</vt:lpstr>
      <vt:lpstr>Giysiler – İç katman</vt:lpstr>
      <vt:lpstr>Giysiler – Aksesuarlar</vt:lpstr>
      <vt:lpstr>Giysiler – Aksesuarlar</vt:lpstr>
      <vt:lpstr>Giysiler – Bakım</vt:lpstr>
      <vt:lpstr>Giysiler – Bakım</vt:lpstr>
      <vt:lpstr>Çadırlar</vt:lpstr>
      <vt:lpstr>Çadırlar</vt:lpstr>
      <vt:lpstr>Çadırlar – Mevsimlerine göre</vt:lpstr>
      <vt:lpstr>Çadırlar – Mevsimlerine göre</vt:lpstr>
      <vt:lpstr>Çadırlar – Kişi sayısına göre</vt:lpstr>
      <vt:lpstr>Çadırlar – Şekillerine göre</vt:lpstr>
      <vt:lpstr>Çadırlar – Şekillerine göre</vt:lpstr>
      <vt:lpstr>Çadırlar – Şekillerine göre</vt:lpstr>
      <vt:lpstr>Çadırlar – Tente sayısına göre</vt:lpstr>
      <vt:lpstr>Çadırlar – Tente sayısına göre</vt:lpstr>
      <vt:lpstr>Çadırlar – Önemli noktalar</vt:lpstr>
      <vt:lpstr>Çadırlar – Önemli noktalar</vt:lpstr>
      <vt:lpstr>Çadırlar – Önemli noktalar</vt:lpstr>
      <vt:lpstr>Çadırlar – Önemli noktalar</vt:lpstr>
      <vt:lpstr>Çadırlar – Önemli noktalar</vt:lpstr>
      <vt:lpstr>Çadırlar – Önemli noktalar</vt:lpstr>
      <vt:lpstr>Çadırlar – Çadırın Parçaları</vt:lpstr>
      <vt:lpstr>Çadırlar – Çadır seçerken nelere dikkat etmeliyim</vt:lpstr>
      <vt:lpstr>Çadırlar – Çadır seçerken nelere dikkat etmeliyim</vt:lpstr>
      <vt:lpstr>Çadırlar – Çadır bakımı</vt:lpstr>
      <vt:lpstr>Çadırlar – Çadır bakımı</vt:lpstr>
      <vt:lpstr>Çadırlar – Çadır bakımı</vt:lpstr>
      <vt:lpstr>Bivak</vt:lpstr>
      <vt:lpstr>Bivak</vt:lpstr>
      <vt:lpstr>Ayakkabı ve Botlar</vt:lpstr>
      <vt:lpstr>Ayakkabı ve Botlar</vt:lpstr>
      <vt:lpstr>Ayakkabı ve Botlar</vt:lpstr>
      <vt:lpstr>Ayakkabı ve Botlar</vt:lpstr>
      <vt:lpstr>Ayakkabı ve Botlar</vt:lpstr>
      <vt:lpstr>Ayakkabı ve Botlar</vt:lpstr>
      <vt:lpstr>Ayakkabı ve Botlar</vt:lpstr>
      <vt:lpstr>Ayakkabı ve Botlar – Nelere dikkat etmeliyim</vt:lpstr>
      <vt:lpstr>Ayakkabı ve Botlar – Nelere dikkat etmeliyim</vt:lpstr>
      <vt:lpstr>Ayakkabı ve Botlar – Bakımı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Malzeme Seçimi</dc:title>
  <dc:creator>dicle aras</dc:creator>
  <cp:lastModifiedBy>dicle aras</cp:lastModifiedBy>
  <cp:revision>1</cp:revision>
  <dcterms:created xsi:type="dcterms:W3CDTF">2017-02-02T09:02:34Z</dcterms:created>
  <dcterms:modified xsi:type="dcterms:W3CDTF">2017-02-02T09:03:01Z</dcterms:modified>
</cp:coreProperties>
</file>