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14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87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4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66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8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29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15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28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8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40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60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6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87220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2.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Temel </a:t>
            </a:r>
            <a:r>
              <a:rPr lang="tr-TR" b="1" dirty="0" smtClean="0">
                <a:solidFill>
                  <a:srgbClr val="7030A0"/>
                </a:solidFill>
              </a:rPr>
              <a:t>Kavramlar</a:t>
            </a:r>
            <a:r>
              <a:rPr lang="en-GB" b="1" dirty="0" smtClean="0">
                <a:solidFill>
                  <a:srgbClr val="7030A0"/>
                </a:solidFill>
              </a:rPr>
              <a:t> - 2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31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tr-TR" dirty="0" smtClean="0"/>
              <a:t>Ölçme ve değerlendirmenin temel kavramlarını tanıtmak, bu doğrultuda kullanılacak teknik terminoloji açısından anlam birliği ve bütünlüğü sağlamak.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Hedef Davranışlar</a:t>
            </a:r>
          </a:p>
          <a:p>
            <a:r>
              <a:rPr lang="tr-TR" dirty="0" smtClean="0"/>
              <a:t>Ölçme ve değerlendirme, </a:t>
            </a:r>
          </a:p>
          <a:p>
            <a:r>
              <a:rPr lang="tr-TR" dirty="0" smtClean="0"/>
              <a:t>Ölçme türleri,</a:t>
            </a:r>
          </a:p>
          <a:p>
            <a:r>
              <a:rPr lang="tr-TR" dirty="0" smtClean="0"/>
              <a:t>Ölçmede sıfır noktası,</a:t>
            </a:r>
          </a:p>
          <a:p>
            <a:r>
              <a:rPr lang="tr-TR" dirty="0" smtClean="0"/>
              <a:t>Ölçmede birim,</a:t>
            </a:r>
          </a:p>
          <a:p>
            <a:r>
              <a:rPr lang="tr-TR" dirty="0" smtClean="0"/>
              <a:t>Değişken ve sabit,</a:t>
            </a:r>
          </a:p>
          <a:p>
            <a:r>
              <a:rPr lang="tr-TR" dirty="0" smtClean="0"/>
              <a:t>Değişken türleri,</a:t>
            </a:r>
          </a:p>
          <a:p>
            <a:r>
              <a:rPr lang="tr-TR" dirty="0" smtClean="0"/>
              <a:t>Ölçek ve ölçek düzeyleri,</a:t>
            </a:r>
          </a:p>
          <a:p>
            <a:r>
              <a:rPr lang="tr-TR" dirty="0" smtClean="0"/>
              <a:t>Değerlendirme türleri,</a:t>
            </a:r>
          </a:p>
          <a:p>
            <a:r>
              <a:rPr lang="tr-TR" dirty="0" smtClean="0"/>
              <a:t>Test ve testlerin sınıflandırılması</a:t>
            </a:r>
          </a:p>
          <a:p>
            <a:pPr marL="0" indent="0">
              <a:buNone/>
            </a:pPr>
            <a:r>
              <a:rPr lang="tr-TR" dirty="0"/>
              <a:t>k</a:t>
            </a:r>
            <a:r>
              <a:rPr lang="tr-TR" dirty="0" smtClean="0"/>
              <a:t>avram ve konularını, örneklendirerek açıklamak.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23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930" y="2585403"/>
            <a:ext cx="5474517" cy="367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Ölçek Düzeyleri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Hiyerarşik olarak en fazla bilgi veren ölçek düzeyinden başlayarak dört ölçek düzeyi tanımlanmıştır:</a:t>
            </a:r>
          </a:p>
          <a:p>
            <a:pPr marL="0" indent="0">
              <a:buNone/>
            </a:pPr>
            <a:endParaRPr lang="tr-TR" dirty="0" smtClean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Oranlı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Eşit Aralıklı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Sıralama 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Sınıflama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65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Değerlendirme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/>
              <a:t>Belirlenen ölçüte göre değerlendirme türlerini ikiye ayırabiliriz:</a:t>
            </a:r>
          </a:p>
          <a:p>
            <a:pPr marL="514350" indent="-514350">
              <a:buAutoNum type="arabicParenR"/>
            </a:pPr>
            <a:r>
              <a:rPr lang="tr-TR" b="1" i="1" dirty="0"/>
              <a:t>Mutlak Değerlendirme</a:t>
            </a:r>
          </a:p>
          <a:p>
            <a:pPr marL="514350" indent="-514350">
              <a:buAutoNum type="arabicParenR"/>
            </a:pPr>
            <a:r>
              <a:rPr lang="tr-TR" b="1" i="1" dirty="0"/>
              <a:t>Bağıl Değerlendirme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7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smtClean="0"/>
              <a:t>Mutlak Değerlendirme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dirty="0" smtClean="0"/>
              <a:t>Değerlendirme ölçütünün gruptan elde edilen ölçme sonuçlarından bağımsız olarak belirlendiği değerlendirme biçimleridir. </a:t>
            </a:r>
          </a:p>
          <a:p>
            <a:pPr marL="0" indent="0">
              <a:buNone/>
            </a:pPr>
            <a:r>
              <a:rPr lang="tr-TR" dirty="0" smtClean="0"/>
              <a:t>Grup değerlerin bilinmesine gerek duyulmaz.</a:t>
            </a:r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Kesme puanına/puanlarına göre değerlendirme</a:t>
            </a:r>
          </a:p>
          <a:p>
            <a:pPr lvl="1"/>
            <a:r>
              <a:rPr lang="tr-TR" dirty="0" smtClean="0"/>
              <a:t>Maksimum puana göre değerlendirme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67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i="1" dirty="0" smtClean="0"/>
              <a:t>Bağıl Değerlendirme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dirty="0" smtClean="0"/>
              <a:t>Değerlendirme ölçütünün grup değerlere göre belirlendiği değerlendirme biçimleridir. </a:t>
            </a:r>
          </a:p>
          <a:p>
            <a:pPr marL="0" indent="0">
              <a:buNone/>
            </a:pPr>
            <a:r>
              <a:rPr lang="tr-TR" dirty="0" smtClean="0"/>
              <a:t>Grubun ölçme sonuçlarının tamamının bilinmesini gerektirir.</a:t>
            </a:r>
          </a:p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Sıralamaya dayalı değerlendirme</a:t>
            </a:r>
          </a:p>
          <a:p>
            <a:pPr lvl="1"/>
            <a:r>
              <a:rPr lang="tr-TR" dirty="0" smtClean="0"/>
              <a:t>Ortalamaya ya da ortancaya göre değerlendirme</a:t>
            </a:r>
          </a:p>
          <a:p>
            <a:pPr lvl="1"/>
            <a:r>
              <a:rPr lang="tr-TR" dirty="0" smtClean="0"/>
              <a:t>Ortalama ve standart sapmaya göre değerlendirme</a:t>
            </a:r>
          </a:p>
          <a:p>
            <a:pPr lvl="1"/>
            <a:r>
              <a:rPr lang="tr-TR" dirty="0" smtClean="0"/>
              <a:t>Ortanca ve çeyrek sapmaya göre değerlendirme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1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182</Words>
  <Application>Microsoft Office PowerPoint</Application>
  <PresentationFormat>Ekran Gösterisi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Eğitimde ve Psikolojide ÖLÇME VE DEĞERLENDİRME</vt:lpstr>
      <vt:lpstr>ÜNİTE 2. Temel Kavramlar - 2</vt:lpstr>
      <vt:lpstr>PowerPoint Sunusu</vt:lpstr>
      <vt:lpstr>Ölçek Düzeyleri</vt:lpstr>
      <vt:lpstr>Değerlendirme Türleri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2</cp:revision>
  <dcterms:created xsi:type="dcterms:W3CDTF">2017-02-13T13:10:11Z</dcterms:created>
  <dcterms:modified xsi:type="dcterms:W3CDTF">2017-02-13T13:11:50Z</dcterms:modified>
</cp:coreProperties>
</file>