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oefler Text"/>
        <a:ea typeface="Hoefler Text"/>
        <a:cs typeface="Hoefler Text"/>
        <a:sym typeface="Hoefler Tex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7E8286"/>
              </a:solidFill>
              <a:prstDash val="solid"/>
              <a:miter lim="400000"/>
            </a:ln>
          </a:left>
          <a:right>
            <a:ln w="12700" cap="flat">
              <a:solidFill>
                <a:srgbClr val="7E8286"/>
              </a:solidFill>
              <a:prstDash val="solid"/>
              <a:miter lim="400000"/>
            </a:ln>
          </a:right>
          <a:top>
            <a:ln w="12700" cap="flat">
              <a:solidFill>
                <a:srgbClr val="7E8286"/>
              </a:solidFill>
              <a:prstDash val="solid"/>
              <a:miter lim="400000"/>
            </a:ln>
          </a:top>
          <a:bottom>
            <a:ln w="12700" cap="flat">
              <a:solidFill>
                <a:srgbClr val="7E8286"/>
              </a:solidFill>
              <a:prstDash val="solid"/>
              <a:miter lim="400000"/>
            </a:ln>
          </a:bottom>
          <a:insideH>
            <a:ln w="12700" cap="flat">
              <a:solidFill>
                <a:srgbClr val="7E8286"/>
              </a:solidFill>
              <a:prstDash val="solid"/>
              <a:miter lim="400000"/>
            </a:ln>
          </a:insideH>
          <a:insideV>
            <a:ln w="12700" cap="flat">
              <a:solidFill>
                <a:srgbClr val="7E828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4C1BA">
              <a:alpha val="25000"/>
            </a:srgbClr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7E8286"/>
              </a:solidFill>
              <a:prstDash val="solid"/>
              <a:miter lim="400000"/>
            </a:ln>
          </a:left>
          <a:right>
            <a:ln w="12700" cap="flat">
              <a:solidFill>
                <a:srgbClr val="7E8286"/>
              </a:solidFill>
              <a:prstDash val="solid"/>
              <a:miter lim="400000"/>
            </a:ln>
          </a:right>
          <a:top>
            <a:ln w="12700" cap="flat">
              <a:solidFill>
                <a:srgbClr val="7E8286"/>
              </a:solidFill>
              <a:prstDash val="solid"/>
              <a:miter lim="400000"/>
            </a:ln>
          </a:top>
          <a:bottom>
            <a:ln w="12700" cap="flat">
              <a:solidFill>
                <a:srgbClr val="7E8286"/>
              </a:solidFill>
              <a:prstDash val="solid"/>
              <a:miter lim="400000"/>
            </a:ln>
          </a:bottom>
          <a:insideH>
            <a:ln w="12700" cap="flat">
              <a:solidFill>
                <a:srgbClr val="7E8286"/>
              </a:solidFill>
              <a:prstDash val="solid"/>
              <a:miter lim="400000"/>
            </a:ln>
          </a:insideH>
          <a:insideV>
            <a:ln w="12700" cap="flat">
              <a:solidFill>
                <a:srgbClr val="7E8286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7E8286"/>
              </a:solidFill>
              <a:prstDash val="solid"/>
              <a:miter lim="400000"/>
            </a:ln>
          </a:left>
          <a:right>
            <a:ln w="12700" cap="flat">
              <a:solidFill>
                <a:srgbClr val="7E8286"/>
              </a:solidFill>
              <a:prstDash val="solid"/>
              <a:miter lim="400000"/>
            </a:ln>
          </a:right>
          <a:top>
            <a:ln w="38100" cap="flat">
              <a:solidFill>
                <a:srgbClr val="7E8286"/>
              </a:solidFill>
              <a:prstDash val="solid"/>
              <a:miter lim="400000"/>
            </a:ln>
          </a:top>
          <a:bottom>
            <a:ln w="12700" cap="flat">
              <a:solidFill>
                <a:srgbClr val="7E8286"/>
              </a:solidFill>
              <a:prstDash val="solid"/>
              <a:miter lim="400000"/>
            </a:ln>
          </a:bottom>
          <a:insideH>
            <a:ln w="12700" cap="flat">
              <a:solidFill>
                <a:srgbClr val="7E8286"/>
              </a:solidFill>
              <a:prstDash val="solid"/>
              <a:miter lim="400000"/>
            </a:ln>
          </a:insideH>
          <a:insideV>
            <a:ln w="12700" cap="flat">
              <a:solidFill>
                <a:srgbClr val="7E8286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7E8286"/>
              </a:solidFill>
              <a:prstDash val="solid"/>
              <a:miter lim="400000"/>
            </a:ln>
          </a:left>
          <a:right>
            <a:ln w="12700" cap="flat">
              <a:solidFill>
                <a:srgbClr val="7E8286"/>
              </a:solidFill>
              <a:prstDash val="solid"/>
              <a:miter lim="400000"/>
            </a:ln>
          </a:right>
          <a:top>
            <a:ln w="12700" cap="flat">
              <a:solidFill>
                <a:srgbClr val="7E8286"/>
              </a:solidFill>
              <a:prstDash val="solid"/>
              <a:miter lim="400000"/>
            </a:ln>
          </a:top>
          <a:bottom>
            <a:ln w="12700" cap="flat">
              <a:solidFill>
                <a:srgbClr val="7E8286"/>
              </a:solidFill>
              <a:prstDash val="solid"/>
              <a:miter lim="400000"/>
            </a:ln>
          </a:bottom>
          <a:insideH>
            <a:ln w="12700" cap="flat">
              <a:solidFill>
                <a:srgbClr val="7E8286"/>
              </a:solidFill>
              <a:prstDash val="solid"/>
              <a:miter lim="400000"/>
            </a:ln>
          </a:insideH>
          <a:insideV>
            <a:ln w="12700" cap="flat">
              <a:solidFill>
                <a:srgbClr val="7E8286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oefler Text"/>
          <a:ea typeface="Hoefler Text"/>
          <a:cs typeface="Hoefler Text"/>
        </a:font>
        <a:schemeClr val="accent5">
          <a:hueOff val="85969"/>
          <a:satOff val="-7811"/>
          <a:lumOff val="-38955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4C1BA">
              <a:alpha val="25000"/>
            </a:srgbClr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chemeClr val="accent5">
          <a:hueOff val="85969"/>
          <a:satOff val="-7811"/>
          <a:lumOff val="-38955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5C2C3">
              <a:alpha val="63000"/>
            </a:srgbClr>
          </a:solidFill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chemeClr val="accent5">
          <a:hueOff val="85969"/>
          <a:satOff val="-7811"/>
          <a:lumOff val="-38955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chemeClr val="accent5">
                  <a:hueOff val="85969"/>
                  <a:satOff val="-7811"/>
                  <a:lumOff val="-38955"/>
                </a:scheme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2727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left>
          <a:right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79E9E"/>
          </a:solidFill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45430"/>
              <a:satOff val="-14506"/>
              <a:lumOff val="-20039"/>
            </a:schemeClr>
          </a:solidFill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chemeClr val="accent1">
                  <a:satOff val="-10875"/>
                  <a:lumOff val="-37767"/>
                </a:scheme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45430"/>
              <a:satOff val="-14506"/>
              <a:lumOff val="-20039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A7A7A7"/>
              </a:solidFill>
              <a:prstDash val="solid"/>
              <a:miter lim="400000"/>
            </a:ln>
          </a:left>
          <a:right>
            <a:ln w="127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A7A7A7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6E4D7"/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solidFill>
                <a:srgbClr val="A7A7A7"/>
              </a:solidFill>
              <a:prstDash val="solid"/>
              <a:miter lim="400000"/>
            </a:ln>
          </a:left>
          <a:right>
            <a:ln w="127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A7A7A7"/>
              </a:solidFill>
              <a:prstDash val="solid"/>
              <a:miter lim="400000"/>
            </a:ln>
          </a:top>
          <a:bottom>
            <a:ln w="12700" cap="flat">
              <a:solidFill>
                <a:srgbClr val="A7A7A7"/>
              </a:solidFill>
              <a:prstDash val="solid"/>
              <a:miter lim="400000"/>
            </a:ln>
          </a:bottom>
          <a:insideH>
            <a:ln w="12700" cap="flat">
              <a:solidFill>
                <a:srgbClr val="A7A7A7"/>
              </a:solidFill>
              <a:prstDash val="solid"/>
              <a:miter lim="400000"/>
            </a:ln>
          </a:insideH>
          <a:insideV>
            <a:ln w="12700" cap="flat">
              <a:solidFill>
                <a:srgbClr val="A7A7A7"/>
              </a:solidFill>
              <a:prstDash val="solid"/>
              <a:miter lim="400000"/>
            </a:ln>
          </a:insideV>
        </a:tcBdr>
        <a:fill>
          <a:solidFill>
            <a:srgbClr val="E7E4DC"/>
          </a:solidFill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solidFill>
                <a:srgbClr val="A7A7A7"/>
              </a:solidFill>
              <a:prstDash val="solid"/>
              <a:miter lim="400000"/>
            </a:ln>
          </a:left>
          <a:right>
            <a:ln w="127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A7A7A7"/>
              </a:solidFill>
              <a:prstDash val="solid"/>
              <a:miter lim="400000"/>
            </a:ln>
          </a:top>
          <a:bottom>
            <a:ln w="12700" cap="flat">
              <a:solidFill>
                <a:srgbClr val="A7A7A7"/>
              </a:solidFill>
              <a:prstDash val="solid"/>
              <a:miter lim="400000"/>
            </a:ln>
          </a:bottom>
          <a:insideH>
            <a:ln w="12700" cap="flat">
              <a:solidFill>
                <a:srgbClr val="A7A7A7"/>
              </a:solidFill>
              <a:prstDash val="solid"/>
              <a:miter lim="400000"/>
            </a:ln>
          </a:insideH>
          <a:insideV>
            <a:ln w="12700" cap="flat">
              <a:solidFill>
                <a:srgbClr val="A7A7A7"/>
              </a:solidFill>
              <a:prstDash val="solid"/>
              <a:miter lim="400000"/>
            </a:ln>
          </a:insideV>
        </a:tcBdr>
        <a:fill>
          <a:solidFill>
            <a:srgbClr val="D5D2C7"/>
          </a:solidFill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solidFill>
                <a:srgbClr val="A7A7A7"/>
              </a:solidFill>
              <a:prstDash val="solid"/>
              <a:miter lim="400000"/>
            </a:ln>
          </a:left>
          <a:right>
            <a:ln w="127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A7A7A7"/>
              </a:solidFill>
              <a:prstDash val="solid"/>
              <a:miter lim="400000"/>
            </a:ln>
          </a:top>
          <a:bottom>
            <a:ln w="12700" cap="flat">
              <a:solidFill>
                <a:srgbClr val="A7A7A7"/>
              </a:solidFill>
              <a:prstDash val="solid"/>
              <a:miter lim="400000"/>
            </a:ln>
          </a:bottom>
          <a:insideH>
            <a:ln w="12700" cap="flat">
              <a:solidFill>
                <a:srgbClr val="A7A7A7"/>
              </a:solidFill>
              <a:prstDash val="solid"/>
              <a:miter lim="400000"/>
            </a:ln>
          </a:insideH>
          <a:insideV>
            <a:ln w="12700" cap="flat">
              <a:solidFill>
                <a:srgbClr val="A7A7A7"/>
              </a:solidFill>
              <a:prstDash val="solid"/>
              <a:miter lim="400000"/>
            </a:ln>
          </a:insideV>
        </a:tcBdr>
        <a:fill>
          <a:solidFill>
            <a:srgbClr val="D5D2C7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4E1D9"/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ACA99C"/>
          </a:solidFill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746B"/>
          </a:solidFill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746B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oefler Text"/>
          <a:ea typeface="Hoefler Text"/>
          <a:cs typeface="Hoefler Text"/>
        </a:font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6B6C6B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6B6C6B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6B6C6B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>
              <a:alpha val="50000"/>
            </a:srgbClr>
          </a:solidFill>
        </a:fill>
      </a:tcStyle>
    </a:band2H>
    <a:firstCol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A7A7A7"/>
              </a:solidFill>
              <a:prstDash val="solid"/>
              <a:miter lim="400000"/>
            </a:ln>
          </a:right>
          <a:top>
            <a:ln w="12700" cap="flat">
              <a:solidFill>
                <a:srgbClr val="A9AAA9"/>
              </a:solidFill>
              <a:prstDash val="solid"/>
              <a:miter lim="400000"/>
            </a:ln>
          </a:top>
          <a:bottom>
            <a:ln w="12700" cap="flat">
              <a:solidFill>
                <a:srgbClr val="A9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AA9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A7A7A7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A7A7A7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oefler Text"/>
          <a:ea typeface="Hoefler Text"/>
          <a:cs typeface="Hoefler Text"/>
        </a:font>
        <a:srgbClr val="5D3C1B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A7A7A7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5"/>
    <p:restoredTop sz="94615"/>
  </p:normalViewPr>
  <p:slideViewPr>
    <p:cSldViewPr snapToGrid="0" snapToObjects="1">
      <p:cViewPr varScale="1">
        <p:scale>
          <a:sx n="89" d="100"/>
          <a:sy n="89" d="100"/>
        </p:scale>
        <p:origin x="192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ve Alt Ana Başlık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aşlık Metni"/>
          <p:cNvSpPr txBox="1">
            <a:spLocks noGrp="1"/>
          </p:cNvSpPr>
          <p:nvPr>
            <p:ph type="title"/>
          </p:nvPr>
        </p:nvSpPr>
        <p:spPr>
          <a:xfrm>
            <a:off x="787400" y="1511300"/>
            <a:ext cx="11430000" cy="38100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276D6D"/>
                </a:solidFill>
              </a:defRPr>
            </a:lvl1pPr>
          </a:lstStyle>
          <a:p>
            <a:r>
              <a:t>Başlık Metni</a:t>
            </a:r>
          </a:p>
        </p:txBody>
      </p:sp>
      <p:sp>
        <p:nvSpPr>
          <p:cNvPr id="12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787400" y="5308600"/>
            <a:ext cx="11430000" cy="1447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000"/>
            </a:lvl1pPr>
            <a:lvl2pPr marL="0" indent="0" algn="ctr">
              <a:spcBef>
                <a:spcPts val="0"/>
              </a:spcBef>
              <a:buSzTx/>
              <a:buNone/>
              <a:defRPr sz="4000"/>
            </a:lvl2pPr>
            <a:lvl3pPr marL="0" indent="0" algn="ctr">
              <a:spcBef>
                <a:spcPts val="0"/>
              </a:spcBef>
              <a:buSzTx/>
              <a:buNone/>
              <a:defRPr sz="4000"/>
            </a:lvl3pPr>
            <a:lvl4pPr marL="0" indent="0" algn="ctr">
              <a:spcBef>
                <a:spcPts val="0"/>
              </a:spcBef>
              <a:buSzTx/>
              <a:buNone/>
              <a:defRPr sz="4000"/>
            </a:lvl4pPr>
            <a:lvl5pPr marL="0" indent="0" algn="ctr">
              <a:spcBef>
                <a:spcPts val="0"/>
              </a:spcBef>
              <a:buSzTx/>
              <a:buNone/>
              <a:defRPr sz="40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3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örüntü"/>
          <p:cNvSpPr>
            <a:spLocks noGrp="1"/>
          </p:cNvSpPr>
          <p:nvPr>
            <p:ph type="pic" idx="13"/>
          </p:nvPr>
        </p:nvSpPr>
        <p:spPr>
          <a:xfrm>
            <a:off x="-851457" y="-14228"/>
            <a:ext cx="15004983" cy="998769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ğraf - Yatay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örüntü"/>
          <p:cNvSpPr>
            <a:spLocks noGrp="1"/>
          </p:cNvSpPr>
          <p:nvPr>
            <p:ph type="pic" idx="13"/>
          </p:nvPr>
        </p:nvSpPr>
        <p:spPr>
          <a:xfrm>
            <a:off x="1960603" y="884196"/>
            <a:ext cx="9166170" cy="6101232"/>
          </a:xfrm>
          <a:prstGeom prst="rect">
            <a:avLst/>
          </a:prstGeom>
          <a:ln w="9525">
            <a:round/>
          </a:ln>
          <a:effectLst>
            <a:outerShdw blurRad="63500" dist="38100" dir="5400000" rotWithShape="0">
              <a:srgbClr val="000000">
                <a:alpha val="50000"/>
              </a:srgbClr>
            </a:outerShdw>
          </a:effectLst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Başlık Metni"/>
          <p:cNvSpPr txBox="1">
            <a:spLocks noGrp="1"/>
          </p:cNvSpPr>
          <p:nvPr>
            <p:ph type="title"/>
          </p:nvPr>
        </p:nvSpPr>
        <p:spPr>
          <a:xfrm>
            <a:off x="787400" y="7188200"/>
            <a:ext cx="11430000" cy="12700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276D6D"/>
                </a:solidFill>
              </a:defRPr>
            </a:lvl1pPr>
          </a:lstStyle>
          <a:p>
            <a:r>
              <a:t>Başlık Metni</a:t>
            </a:r>
          </a:p>
        </p:txBody>
      </p:sp>
      <p:sp>
        <p:nvSpPr>
          <p:cNvPr id="22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787400" y="8407400"/>
            <a:ext cx="11430000" cy="10414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000"/>
            </a:lvl1pPr>
            <a:lvl2pPr marL="0" indent="0" algn="ctr">
              <a:spcBef>
                <a:spcPts val="0"/>
              </a:spcBef>
              <a:buSzTx/>
              <a:buNone/>
              <a:defRPr sz="4000"/>
            </a:lvl2pPr>
            <a:lvl3pPr marL="0" indent="0" algn="ctr">
              <a:spcBef>
                <a:spcPts val="0"/>
              </a:spcBef>
              <a:buSzTx/>
              <a:buNone/>
              <a:defRPr sz="4000"/>
            </a:lvl3pPr>
            <a:lvl4pPr marL="0" indent="0" algn="ctr">
              <a:spcBef>
                <a:spcPts val="0"/>
              </a:spcBef>
              <a:buSzTx/>
              <a:buNone/>
              <a:defRPr sz="4000"/>
            </a:lvl4pPr>
            <a:lvl5pPr marL="0" indent="0" algn="ctr">
              <a:spcBef>
                <a:spcPts val="0"/>
              </a:spcBef>
              <a:buSzTx/>
              <a:buNone/>
              <a:defRPr sz="40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23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6302692" y="9131300"/>
            <a:ext cx="386716" cy="431800"/>
          </a:xfrm>
          <a:prstGeom prst="rect">
            <a:avLst/>
          </a:prstGeom>
        </p:spPr>
        <p:txBody>
          <a:bodyPr anchor="t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- Or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aşlık Metni"/>
          <p:cNvSpPr txBox="1">
            <a:spLocks noGrp="1"/>
          </p:cNvSpPr>
          <p:nvPr>
            <p:ph type="title"/>
          </p:nvPr>
        </p:nvSpPr>
        <p:spPr>
          <a:xfrm>
            <a:off x="787400" y="3657600"/>
            <a:ext cx="11430000" cy="2438400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3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ğraf - Düş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örüntü"/>
          <p:cNvSpPr>
            <a:spLocks noGrp="1"/>
          </p:cNvSpPr>
          <p:nvPr>
            <p:ph type="pic" sz="half" idx="13"/>
          </p:nvPr>
        </p:nvSpPr>
        <p:spPr>
          <a:xfrm>
            <a:off x="6273800" y="1206500"/>
            <a:ext cx="5888774" cy="7277100"/>
          </a:xfrm>
          <a:prstGeom prst="rect">
            <a:avLst/>
          </a:prstGeom>
          <a:ln w="9525">
            <a:round/>
          </a:ln>
          <a:effectLst>
            <a:outerShdw blurRad="63500" dist="38100" dir="5400000" rotWithShape="0">
              <a:srgbClr val="000000">
                <a:alpha val="50000"/>
              </a:srgbClr>
            </a:outerShdw>
          </a:effectLst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Başlık Metni"/>
          <p:cNvSpPr txBox="1">
            <a:spLocks noGrp="1"/>
          </p:cNvSpPr>
          <p:nvPr>
            <p:ph type="title"/>
          </p:nvPr>
        </p:nvSpPr>
        <p:spPr>
          <a:xfrm>
            <a:off x="457200" y="1244600"/>
            <a:ext cx="5600700" cy="3467100"/>
          </a:xfrm>
          <a:prstGeom prst="rect">
            <a:avLst/>
          </a:prstGeom>
        </p:spPr>
        <p:txBody>
          <a:bodyPr anchor="b"/>
          <a:lstStyle/>
          <a:p>
            <a:r>
              <a:t>Başlık Metni</a:t>
            </a:r>
          </a:p>
        </p:txBody>
      </p:sp>
      <p:sp>
        <p:nvSpPr>
          <p:cNvPr id="40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457200" y="4851400"/>
            <a:ext cx="5600700" cy="36322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000"/>
            </a:lvl1pPr>
            <a:lvl2pPr marL="0" indent="0" algn="ctr">
              <a:spcBef>
                <a:spcPts val="0"/>
              </a:spcBef>
              <a:buSzTx/>
              <a:buNone/>
              <a:defRPr sz="4000"/>
            </a:lvl2pPr>
            <a:lvl3pPr marL="0" indent="0" algn="ctr">
              <a:spcBef>
                <a:spcPts val="0"/>
              </a:spcBef>
              <a:buSzTx/>
              <a:buNone/>
              <a:defRPr sz="4000"/>
            </a:lvl3pPr>
            <a:lvl4pPr marL="0" indent="0" algn="ctr">
              <a:spcBef>
                <a:spcPts val="0"/>
              </a:spcBef>
              <a:buSzTx/>
              <a:buNone/>
              <a:defRPr sz="4000"/>
            </a:lvl4pPr>
            <a:lvl5pPr marL="0" indent="0" algn="ctr">
              <a:spcBef>
                <a:spcPts val="0"/>
              </a:spcBef>
              <a:buSzTx/>
              <a:buNone/>
              <a:defRPr sz="40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- Ü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aşlık Metn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, Madde İşaretleri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örüntü"/>
          <p:cNvSpPr>
            <a:spLocks noGrp="1"/>
          </p:cNvSpPr>
          <p:nvPr>
            <p:ph type="pic" sz="quarter" idx="13"/>
          </p:nvPr>
        </p:nvSpPr>
        <p:spPr>
          <a:xfrm>
            <a:off x="7412382" y="2933700"/>
            <a:ext cx="4324471" cy="5343996"/>
          </a:xfrm>
          <a:prstGeom prst="rect">
            <a:avLst/>
          </a:prstGeom>
          <a:ln w="9525">
            <a:round/>
          </a:ln>
          <a:effectLst>
            <a:outerShdw blurRad="63500" dist="38100" dir="5400000" rotWithShape="0">
              <a:srgbClr val="000000">
                <a:alpha val="50000"/>
              </a:srgbClr>
            </a:outerShdw>
          </a:effectLst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Başlık Metn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67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787400" y="2768600"/>
            <a:ext cx="5486400" cy="57150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2800"/>
              </a:spcBef>
              <a:buBlip>
                <a:blip r:embed="rId2"/>
              </a:buBlip>
              <a:defRPr sz="3000"/>
            </a:lvl1pPr>
            <a:lvl2pPr marL="685800" indent="-342900">
              <a:spcBef>
                <a:spcPts val="2800"/>
              </a:spcBef>
              <a:buBlip>
                <a:blip r:embed="rId2"/>
              </a:buBlip>
              <a:defRPr sz="3000"/>
            </a:lvl2pPr>
            <a:lvl3pPr marL="1028700" indent="-342900">
              <a:spcBef>
                <a:spcPts val="2800"/>
              </a:spcBef>
              <a:buBlip>
                <a:blip r:embed="rId2"/>
              </a:buBlip>
              <a:defRPr sz="3000"/>
            </a:lvl3pPr>
            <a:lvl4pPr marL="1371600" indent="-342900">
              <a:spcBef>
                <a:spcPts val="2800"/>
              </a:spcBef>
              <a:buBlip>
                <a:blip r:embed="rId2"/>
              </a:buBlip>
              <a:defRPr sz="3000"/>
            </a:lvl4pPr>
            <a:lvl5pPr marL="1714500" indent="-342900">
              <a:spcBef>
                <a:spcPts val="2800"/>
              </a:spcBef>
              <a:buBlip>
                <a:blip r:embed="rId2"/>
              </a:buBlip>
              <a:defRPr sz="30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68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övde Düzeyi Bir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ğraf 3 - Yukar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örüntü"/>
          <p:cNvSpPr>
            <a:spLocks noGrp="1"/>
          </p:cNvSpPr>
          <p:nvPr>
            <p:ph type="pic" idx="13"/>
          </p:nvPr>
        </p:nvSpPr>
        <p:spPr>
          <a:xfrm>
            <a:off x="711200" y="673100"/>
            <a:ext cx="6680111" cy="8255000"/>
          </a:xfrm>
          <a:prstGeom prst="rect">
            <a:avLst/>
          </a:prstGeom>
          <a:ln w="9525">
            <a:round/>
          </a:ln>
          <a:effectLst>
            <a:outerShdw blurRad="63500" dist="38100" dir="5400000" rotWithShape="0">
              <a:srgbClr val="000000">
                <a:alpha val="50000"/>
              </a:srgbClr>
            </a:outerShdw>
          </a:effectLst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Görüntü"/>
          <p:cNvSpPr>
            <a:spLocks noGrp="1"/>
          </p:cNvSpPr>
          <p:nvPr>
            <p:ph type="pic" sz="quarter" idx="14"/>
          </p:nvPr>
        </p:nvSpPr>
        <p:spPr>
          <a:xfrm>
            <a:off x="7645400" y="652434"/>
            <a:ext cx="4572000" cy="3046422"/>
          </a:xfrm>
          <a:prstGeom prst="rect">
            <a:avLst/>
          </a:prstGeom>
          <a:ln w="9525">
            <a:round/>
          </a:ln>
          <a:effectLst>
            <a:outerShdw blurRad="63500" dist="38100" dir="5400000" rotWithShape="0">
              <a:srgbClr val="000000">
                <a:alpha val="50000"/>
              </a:srgbClr>
            </a:outerShdw>
          </a:effectLst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Görüntü"/>
          <p:cNvSpPr>
            <a:spLocks noGrp="1"/>
          </p:cNvSpPr>
          <p:nvPr>
            <p:ph type="pic" sz="half" idx="15"/>
          </p:nvPr>
        </p:nvSpPr>
        <p:spPr>
          <a:xfrm>
            <a:off x="7645400" y="3225800"/>
            <a:ext cx="4572000" cy="6858000"/>
          </a:xfrm>
          <a:prstGeom prst="rect">
            <a:avLst/>
          </a:prstGeom>
          <a:ln w="9525">
            <a:round/>
          </a:ln>
          <a:effectLst>
            <a:outerShdw blurRad="63500" dist="38100" dir="5400000" rotWithShape="0">
              <a:srgbClr val="000000">
                <a:alpha val="50000"/>
              </a:srgbClr>
            </a:outerShdw>
          </a:effectLst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Ali Utku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5334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800" i="1"/>
            </a:lvl1pPr>
          </a:lstStyle>
          <a:p>
            <a:r>
              <a:t>-Ali Utku</a:t>
            </a:r>
          </a:p>
        </p:txBody>
      </p:sp>
      <p:sp>
        <p:nvSpPr>
          <p:cNvPr id="94" name="“Buraya bir alıntı yazın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286250"/>
            <a:ext cx="10464800" cy="6477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2400"/>
              </a:spcBef>
              <a:buSzTx/>
              <a:buNone/>
            </a:lvl1pPr>
          </a:lstStyle>
          <a:p>
            <a:r>
              <a:t>“Buraya bir alıntı yazın.” 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787400" y="1257300"/>
            <a:ext cx="11430000" cy="723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>
            <a:lvl1pPr>
              <a:buBlip>
                <a:blip r:embed="rId14"/>
              </a:buBlip>
            </a:lvl1pPr>
            <a:lvl2pPr>
              <a:buBlip>
                <a:blip r:embed="rId14"/>
              </a:buBlip>
            </a:lvl2pPr>
            <a:lvl3pPr>
              <a:buBlip>
                <a:blip r:embed="rId14"/>
              </a:buBlip>
            </a:lvl3pPr>
            <a:lvl4pPr>
              <a:buBlip>
                <a:blip r:embed="rId14"/>
              </a:buBlip>
            </a:lvl4pPr>
            <a:lvl5pPr>
              <a:buBlip>
                <a:blip r:embed="rId14"/>
              </a:buBlip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787400" y="254000"/>
            <a:ext cx="114300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6302692" y="9131299"/>
            <a:ext cx="386716" cy="4318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ctr">
            <a:spAutoFit/>
          </a:bodyPr>
          <a:lstStyle>
            <a:lvl1pPr>
              <a:defRPr sz="2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800" b="0" i="0" u="none" strike="noStrike" cap="none" spc="0" baseline="0">
          <a:solidFill>
            <a:srgbClr val="767367"/>
          </a:solidFill>
          <a:effectLst>
            <a:outerShdw blurRad="63500" dist="12700" dir="5400000" rotWithShape="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800" b="0" i="0" u="none" strike="noStrike" cap="none" spc="0" baseline="0">
          <a:solidFill>
            <a:srgbClr val="767367"/>
          </a:solidFill>
          <a:effectLst>
            <a:outerShdw blurRad="63500" dist="12700" dir="5400000" rotWithShape="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800" b="0" i="0" u="none" strike="noStrike" cap="none" spc="0" baseline="0">
          <a:solidFill>
            <a:srgbClr val="767367"/>
          </a:solidFill>
          <a:effectLst>
            <a:outerShdw blurRad="63500" dist="12700" dir="5400000" rotWithShape="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800" b="0" i="0" u="none" strike="noStrike" cap="none" spc="0" baseline="0">
          <a:solidFill>
            <a:srgbClr val="767367"/>
          </a:solidFill>
          <a:effectLst>
            <a:outerShdw blurRad="63500" dist="12700" dir="5400000" rotWithShape="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800" b="0" i="0" u="none" strike="noStrike" cap="none" spc="0" baseline="0">
          <a:solidFill>
            <a:srgbClr val="767367"/>
          </a:solidFill>
          <a:effectLst>
            <a:outerShdw blurRad="63500" dist="12700" dir="5400000" rotWithShape="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800" b="0" i="0" u="none" strike="noStrike" cap="none" spc="0" baseline="0">
          <a:solidFill>
            <a:srgbClr val="767367"/>
          </a:solidFill>
          <a:effectLst>
            <a:outerShdw blurRad="63500" dist="12700" dir="5400000" rotWithShape="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800" b="0" i="0" u="none" strike="noStrike" cap="none" spc="0" baseline="0">
          <a:solidFill>
            <a:srgbClr val="767367"/>
          </a:solidFill>
          <a:effectLst>
            <a:outerShdw blurRad="63500" dist="12700" dir="5400000" rotWithShape="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800" b="0" i="0" u="none" strike="noStrike" cap="none" spc="0" baseline="0">
          <a:solidFill>
            <a:srgbClr val="767367"/>
          </a:solidFill>
          <a:effectLst>
            <a:outerShdw blurRad="63500" dist="12700" dir="5400000" rotWithShape="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800" b="0" i="0" u="none" strike="noStrike" cap="none" spc="0" baseline="0">
          <a:solidFill>
            <a:srgbClr val="767367"/>
          </a:solidFill>
          <a:effectLst>
            <a:outerShdw blurRad="63500" dist="12700" dir="5400000" rotWithShape="0">
              <a:srgbClr val="000000">
                <a:alpha val="30000"/>
              </a:srgbClr>
            </a:outerShdw>
          </a:effectLst>
          <a:uFillTx/>
          <a:latin typeface="+mn-lt"/>
          <a:ea typeface="+mn-ea"/>
          <a:cs typeface="+mn-cs"/>
          <a:sym typeface="Baskerville"/>
        </a:defRPr>
      </a:lvl9pPr>
    </p:titleStyle>
    <p:bodyStyle>
      <a:lvl1pPr marL="3937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3600" b="0" i="0" u="none" strike="noStrike" cap="none" spc="0" baseline="0"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1pPr>
      <a:lvl2pPr marL="7874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3600" b="0" i="0" u="none" strike="noStrike" cap="none" spc="0" baseline="0"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2pPr>
      <a:lvl3pPr marL="11811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3600" b="0" i="0" u="none" strike="noStrike" cap="none" spc="0" baseline="0"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3pPr>
      <a:lvl4pPr marL="15748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3600" b="0" i="0" u="none" strike="noStrike" cap="none" spc="0" baseline="0"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4pPr>
      <a:lvl5pPr marL="19685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3600" b="0" i="0" u="none" strike="noStrike" cap="none" spc="0" baseline="0"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5pPr>
      <a:lvl6pPr marL="23622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3600" b="0" i="0" u="none" strike="noStrike" cap="none" spc="0" baseline="0"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6pPr>
      <a:lvl7pPr marL="27559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3600" b="0" i="0" u="none" strike="noStrike" cap="none" spc="0" baseline="0"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7pPr>
      <a:lvl8pPr marL="31496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3600" b="0" i="0" u="none" strike="noStrike" cap="none" spc="0" baseline="0"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8pPr>
      <a:lvl9pPr marL="3543300" marR="0" indent="-393700" algn="l" defTabSz="58420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50000"/>
        <a:buFontTx/>
        <a:buBlip>
          <a:blip r:embed="rId14"/>
        </a:buBlip>
        <a:tabLst/>
        <a:defRPr sz="3600" b="0" i="0" u="none" strike="noStrike" cap="none" spc="0" baseline="0">
          <a:solidFill>
            <a:srgbClr val="5E5E5E"/>
          </a:solidFill>
          <a:uFillTx/>
          <a:latin typeface="Hoefler Text"/>
          <a:ea typeface="Hoefler Text"/>
          <a:cs typeface="Hoefler Text"/>
          <a:sym typeface="Hoefler Text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oefler Tex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OSYOLOJİ TARİHİ…"/>
          <p:cNvSpPr txBox="1">
            <a:spLocks noGrp="1"/>
          </p:cNvSpPr>
          <p:nvPr>
            <p:ph type="ctrTitle"/>
          </p:nvPr>
        </p:nvSpPr>
        <p:spPr>
          <a:xfrm>
            <a:off x="787400" y="1244600"/>
            <a:ext cx="11430000" cy="3810000"/>
          </a:xfrm>
          <a:prstGeom prst="rect">
            <a:avLst/>
          </a:prstGeom>
        </p:spPr>
        <p:txBody>
          <a:bodyPr/>
          <a:lstStyle/>
          <a:p>
            <a:r>
              <a:rPr dirty="0"/>
              <a:t>SOSYOLOJİ TARİHİ </a:t>
            </a:r>
          </a:p>
          <a:p>
            <a:pPr>
              <a:defRPr sz="6700"/>
            </a:pPr>
            <a:r>
              <a:rPr lang="tr-TR" dirty="0"/>
              <a:t>7</a:t>
            </a:r>
            <a:endParaRPr dirty="0"/>
          </a:p>
        </p:txBody>
      </p:sp>
      <p:sp>
        <p:nvSpPr>
          <p:cNvPr id="120" name="DTCF, Sosyoloji Bölümü…"/>
          <p:cNvSpPr txBox="1">
            <a:spLocks noGrp="1"/>
          </p:cNvSpPr>
          <p:nvPr>
            <p:ph type="subTitle" sz="quarter" idx="1"/>
          </p:nvPr>
        </p:nvSpPr>
        <p:spPr>
          <a:xfrm>
            <a:off x="787400" y="5791200"/>
            <a:ext cx="11430000" cy="14478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432308">
              <a:defRPr sz="2960"/>
            </a:pPr>
            <a:r>
              <a:t>DTCF, Sosyoloji Bölümü</a:t>
            </a:r>
          </a:p>
          <a:p>
            <a:pPr defTabSz="432308">
              <a:defRPr sz="2960"/>
            </a:pPr>
            <a:r>
              <a:t>2020 Bahar Dönemi</a:t>
            </a:r>
          </a:p>
          <a:p>
            <a:pPr defTabSz="432308">
              <a:defRPr sz="2960"/>
            </a:pPr>
            <a:r>
              <a:t>Doç.Dr. Nuran Savaşkan Akdoğan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FA46190-9639-1B42-AAF9-AFEF2ED605C7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557212" y="2314575"/>
            <a:ext cx="11403013" cy="7186611"/>
          </a:xfrm>
        </p:spPr>
        <p:txBody>
          <a:bodyPr>
            <a:normAutofit/>
          </a:bodyPr>
          <a:lstStyle/>
          <a:p>
            <a:endParaRPr lang="tr-TR" sz="11100" dirty="0"/>
          </a:p>
          <a:p>
            <a:r>
              <a:rPr lang="tr-TR" sz="11100" dirty="0"/>
              <a:t>VİZE</a:t>
            </a:r>
          </a:p>
          <a:p>
            <a:endParaRPr lang="tr-TR" sz="6000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8418824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mony">
  <a:themeElements>
    <a:clrScheme name="Harmony">
      <a:dk1>
        <a:srgbClr val="5E5E5E"/>
      </a:dk1>
      <a:lt1>
        <a:srgbClr val="5E0033"/>
      </a:lt1>
      <a:dk2>
        <a:srgbClr val="565F5F"/>
      </a:dk2>
      <a:lt2>
        <a:srgbClr val="C2CBCA"/>
      </a:lt2>
      <a:accent1>
        <a:srgbClr val="87AEC1"/>
      </a:accent1>
      <a:accent2>
        <a:srgbClr val="D6BB9E"/>
      </a:accent2>
      <a:accent3>
        <a:srgbClr val="CC7A69"/>
      </a:accent3>
      <a:accent4>
        <a:srgbClr val="EAAB5C"/>
      </a:accent4>
      <a:accent5>
        <a:srgbClr val="98C8C6"/>
      </a:accent5>
      <a:accent6>
        <a:srgbClr val="C3CD8B"/>
      </a:accent6>
      <a:hlink>
        <a:srgbClr val="0000FF"/>
      </a:hlink>
      <a:folHlink>
        <a:srgbClr val="FF00FF"/>
      </a:folHlink>
    </a:clrScheme>
    <a:fontScheme name="Harmony">
      <a:majorFont>
        <a:latin typeface="Baskerville"/>
        <a:ea typeface="Baskerville"/>
        <a:cs typeface="Baskerville"/>
      </a:majorFont>
      <a:minorFont>
        <a:latin typeface="Baskerville"/>
        <a:ea typeface="Baskerville"/>
        <a:cs typeface="Baskerville"/>
      </a:minorFont>
    </a:fontScheme>
    <a:fmtScheme name="Harmon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oefler Text"/>
            <a:ea typeface="Hoefler Text"/>
            <a:cs typeface="Hoefler Text"/>
            <a:sym typeface="Hoefler T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chemeClr val="accent5">
              <a:hueOff val="85969"/>
              <a:satOff val="-7811"/>
              <a:lumOff val="-38955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Hoefler Text"/>
            <a:ea typeface="Hoefler Text"/>
            <a:cs typeface="Hoefler Text"/>
            <a:sym typeface="Hoefler T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Harmony">
  <a:themeElements>
    <a:clrScheme name="Harmony">
      <a:dk1>
        <a:srgbClr val="000000"/>
      </a:dk1>
      <a:lt1>
        <a:srgbClr val="FFFFFF"/>
      </a:lt1>
      <a:dk2>
        <a:srgbClr val="565F5F"/>
      </a:dk2>
      <a:lt2>
        <a:srgbClr val="C2CBCA"/>
      </a:lt2>
      <a:accent1>
        <a:srgbClr val="87AEC1"/>
      </a:accent1>
      <a:accent2>
        <a:srgbClr val="D6BB9E"/>
      </a:accent2>
      <a:accent3>
        <a:srgbClr val="CC7A69"/>
      </a:accent3>
      <a:accent4>
        <a:srgbClr val="EAAB5C"/>
      </a:accent4>
      <a:accent5>
        <a:srgbClr val="98C8C6"/>
      </a:accent5>
      <a:accent6>
        <a:srgbClr val="C3CD8B"/>
      </a:accent6>
      <a:hlink>
        <a:srgbClr val="0000FF"/>
      </a:hlink>
      <a:folHlink>
        <a:srgbClr val="FF00FF"/>
      </a:folHlink>
    </a:clrScheme>
    <a:fontScheme name="Harmony">
      <a:majorFont>
        <a:latin typeface="Baskerville"/>
        <a:ea typeface="Baskerville"/>
        <a:cs typeface="Baskerville"/>
      </a:majorFont>
      <a:minorFont>
        <a:latin typeface="Baskerville"/>
        <a:ea typeface="Baskerville"/>
        <a:cs typeface="Baskerville"/>
      </a:minorFont>
    </a:fontScheme>
    <a:fmtScheme name="Harmon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oefler Text"/>
            <a:ea typeface="Hoefler Text"/>
            <a:cs typeface="Hoefler Text"/>
            <a:sym typeface="Hoefler T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chemeClr val="accent5">
              <a:hueOff val="85969"/>
              <a:satOff val="-7811"/>
              <a:lumOff val="-38955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Hoefler Text"/>
            <a:ea typeface="Hoefler Text"/>
            <a:cs typeface="Hoefler Text"/>
            <a:sym typeface="Hoefler Tex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</Words>
  <Application>Microsoft Macintosh PowerPoint</Application>
  <PresentationFormat>Özel</PresentationFormat>
  <Paragraphs>8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Baskerville</vt:lpstr>
      <vt:lpstr>Helvetica Neue</vt:lpstr>
      <vt:lpstr>Hoefler Text</vt:lpstr>
      <vt:lpstr>Harmony</vt:lpstr>
      <vt:lpstr>SOSYOLOJİ TARİHİ  7</vt:lpstr>
      <vt:lpstr>PowerPoint Sunusu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SOSYOLOJİ TARİHİ  SOS312 1</dc:title>
  <cp:lastModifiedBy>Microsoft Office Kullanıcısı</cp:lastModifiedBy>
  <cp:revision>4</cp:revision>
  <dcterms:modified xsi:type="dcterms:W3CDTF">2020-05-09T17:09:31Z</dcterms:modified>
</cp:coreProperties>
</file>