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KLASİK MASAJ </a:t>
            </a:r>
            <a:r>
              <a:rPr lang="tr-TR" smtClean="0"/>
              <a:t>ETKİLERİ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r>
              <a:rPr lang="tr-TR" b="1" dirty="0" smtClean="0"/>
              <a:t>ÖĞR. GÖR. OSMAN ŞENOL YILDIZ</a:t>
            </a:r>
          </a:p>
          <a:p>
            <a:pPr algn="ctr"/>
            <a:r>
              <a:rPr lang="tr-TR" b="1" dirty="0" smtClean="0"/>
              <a:t>AÜ HAYMANA MYO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METABOLİZMA ÜZERİNE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Aşırı kas aktivitesi sonrası kasta biriken toksinlerin ve diğer atık ürünlerin uzaklaştırılmasını sağlar.</a:t>
            </a:r>
          </a:p>
          <a:p>
            <a:endParaRPr lang="tr-TR" dirty="0" smtClean="0"/>
          </a:p>
          <a:p>
            <a:r>
              <a:rPr lang="tr-TR" dirty="0" smtClean="0"/>
              <a:t>Kas aktivitesi yetersizliğinde  </a:t>
            </a:r>
            <a:r>
              <a:rPr lang="tr-TR" dirty="0" err="1" smtClean="0"/>
              <a:t>toksik</a:t>
            </a:r>
            <a:r>
              <a:rPr lang="tr-TR" dirty="0" smtClean="0"/>
              <a:t> maddelerin </a:t>
            </a:r>
            <a:r>
              <a:rPr lang="tr-TR" dirty="0" err="1" smtClean="0"/>
              <a:t>venöz</a:t>
            </a:r>
            <a:r>
              <a:rPr lang="tr-TR" dirty="0" smtClean="0"/>
              <a:t> ve lenfatik akıma sağılmasına yardım eder.</a:t>
            </a:r>
          </a:p>
          <a:p>
            <a:endParaRPr lang="tr-TR" dirty="0" smtClean="0"/>
          </a:p>
          <a:p>
            <a:r>
              <a:rPr lang="tr-TR" dirty="0" smtClean="0"/>
              <a:t>Kan dolaşımını artırarak kasın daha fazla besin ve O2 almasını sağlar. Bu etkisi ile kas yorgunluğunu ve kas ağrısını azaltır.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KAN AKIMINA ETKİSİ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venlerdeki</a:t>
            </a:r>
            <a:r>
              <a:rPr lang="tr-TR" dirty="0" smtClean="0"/>
              <a:t> </a:t>
            </a:r>
            <a:r>
              <a:rPr lang="tr-TR" dirty="0" err="1" smtClean="0"/>
              <a:t>venöz</a:t>
            </a:r>
            <a:r>
              <a:rPr lang="tr-TR" dirty="0" smtClean="0"/>
              <a:t> dönüşe yardım eder. </a:t>
            </a:r>
          </a:p>
          <a:p>
            <a:endParaRPr lang="tr-TR" dirty="0" smtClean="0"/>
          </a:p>
          <a:p>
            <a:r>
              <a:rPr lang="tr-TR" dirty="0" err="1" smtClean="0"/>
              <a:t>Venöz</a:t>
            </a:r>
            <a:r>
              <a:rPr lang="tr-TR" dirty="0" smtClean="0"/>
              <a:t> basıncı azaltarak </a:t>
            </a:r>
            <a:r>
              <a:rPr lang="tr-TR" dirty="0" err="1" smtClean="0"/>
              <a:t>arterial</a:t>
            </a:r>
            <a:r>
              <a:rPr lang="tr-TR" dirty="0" smtClean="0"/>
              <a:t> dolaşımın artmasına yardım eder.</a:t>
            </a:r>
          </a:p>
          <a:p>
            <a:endParaRPr lang="tr-TR" dirty="0" smtClean="0"/>
          </a:p>
          <a:p>
            <a:r>
              <a:rPr lang="tr-TR" dirty="0" err="1" smtClean="0"/>
              <a:t>Venöstazı</a:t>
            </a:r>
            <a:r>
              <a:rPr lang="tr-TR" dirty="0" smtClean="0"/>
              <a:t> önler.</a:t>
            </a:r>
          </a:p>
          <a:p>
            <a:endParaRPr lang="tr-TR" dirty="0" smtClean="0"/>
          </a:p>
          <a:p>
            <a:r>
              <a:rPr lang="tr-TR" dirty="0" err="1" smtClean="0"/>
              <a:t>Antikoagülan</a:t>
            </a:r>
            <a:r>
              <a:rPr lang="tr-TR" dirty="0" smtClean="0"/>
              <a:t> etkisi vardır.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LENFATİK AKIMA ETKİSİ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Masaj lenfatik drenajı artırarak artık ürünleri uzaklaştırarak ödemi azaltır.</a:t>
            </a:r>
          </a:p>
          <a:p>
            <a:endParaRPr lang="tr-TR" dirty="0" smtClean="0"/>
          </a:p>
          <a:p>
            <a:r>
              <a:rPr lang="tr-TR" dirty="0" smtClean="0"/>
              <a:t>Düzenli yapılan masaj, beyaz kürelerde artışa yol açarak </a:t>
            </a:r>
            <a:r>
              <a:rPr lang="tr-TR" dirty="0" err="1" smtClean="0"/>
              <a:t>immün</a:t>
            </a:r>
            <a:r>
              <a:rPr lang="tr-TR" dirty="0" smtClean="0"/>
              <a:t> sistemi güçlendirir.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KAS-İSKELET SİSTEMİ ÜZERİNE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Spor </a:t>
            </a:r>
            <a:r>
              <a:rPr lang="tr-TR" dirty="0"/>
              <a:t>a</a:t>
            </a:r>
            <a:r>
              <a:rPr lang="tr-TR" dirty="0" smtClean="0"/>
              <a:t>ktiviteleri sonrasında oluşan gecikmiş kas ağrısını azaltır.</a:t>
            </a:r>
          </a:p>
          <a:p>
            <a:endParaRPr lang="tr-TR" dirty="0" smtClean="0"/>
          </a:p>
          <a:p>
            <a:r>
              <a:rPr lang="tr-TR" dirty="0" smtClean="0"/>
              <a:t>Kasa olan kan akımını artırır, </a:t>
            </a:r>
            <a:r>
              <a:rPr lang="tr-TR" dirty="0" err="1" smtClean="0"/>
              <a:t>oksidasyon</a:t>
            </a:r>
            <a:r>
              <a:rPr lang="tr-TR" dirty="0" smtClean="0"/>
              <a:t> ve </a:t>
            </a:r>
            <a:r>
              <a:rPr lang="tr-TR" dirty="0" err="1" smtClean="0"/>
              <a:t>diffüzyonu</a:t>
            </a:r>
            <a:r>
              <a:rPr lang="tr-TR" dirty="0" smtClean="0"/>
              <a:t> artırarak </a:t>
            </a:r>
            <a:r>
              <a:rPr lang="tr-TR" dirty="0" err="1" smtClean="0"/>
              <a:t>laktat</a:t>
            </a:r>
            <a:r>
              <a:rPr lang="tr-TR" dirty="0" smtClean="0"/>
              <a:t> </a:t>
            </a:r>
            <a:r>
              <a:rPr lang="tr-TR" dirty="0" err="1" smtClean="0"/>
              <a:t>ın</a:t>
            </a:r>
            <a:r>
              <a:rPr lang="tr-TR" dirty="0" smtClean="0"/>
              <a:t> kastan uzaklaştırılmasına yardım eder.</a:t>
            </a:r>
          </a:p>
          <a:p>
            <a:endParaRPr lang="tr-TR" dirty="0" smtClean="0"/>
          </a:p>
          <a:p>
            <a:r>
              <a:rPr lang="tr-TR" dirty="0" smtClean="0"/>
              <a:t>Aşırı aktivite sonrası oluşan kas hasarında, damar çeperlerinde biriken beyaz kürelerin azaltılmasına yardım eder.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Aktivite sonrası yorgunluk düzeyini azaltır.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Kasın kan hacmini artırır.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SİNİR SİSTEMİ ve KVS ÜZERİNE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Sedatif</a:t>
            </a:r>
            <a:r>
              <a:rPr lang="tr-TR" dirty="0" smtClean="0"/>
              <a:t> etkisi vardır, gevşemeye yol açar.</a:t>
            </a:r>
          </a:p>
          <a:p>
            <a:endParaRPr lang="tr-TR" dirty="0" smtClean="0"/>
          </a:p>
          <a:p>
            <a:r>
              <a:rPr lang="tr-TR" dirty="0" smtClean="0"/>
              <a:t>Otonom sinir sistemi ve endokrin sistem üzerinde refleks etkileri vardır.</a:t>
            </a:r>
          </a:p>
          <a:p>
            <a:endParaRPr lang="tr-TR" dirty="0" smtClean="0"/>
          </a:p>
          <a:p>
            <a:r>
              <a:rPr lang="tr-TR" dirty="0" smtClean="0"/>
              <a:t>Parasempatik sistemi uyarır, sempatik </a:t>
            </a:r>
            <a:r>
              <a:rPr lang="tr-TR" dirty="0" err="1" smtClean="0"/>
              <a:t>inhibisyona</a:t>
            </a:r>
            <a:r>
              <a:rPr lang="tr-TR" dirty="0" smtClean="0"/>
              <a:t> yardım eder.</a:t>
            </a:r>
          </a:p>
          <a:p>
            <a:endParaRPr lang="tr-TR" dirty="0" smtClean="0"/>
          </a:p>
          <a:p>
            <a:r>
              <a:rPr lang="tr-TR" dirty="0" smtClean="0"/>
              <a:t>Motor nöron </a:t>
            </a:r>
            <a:r>
              <a:rPr lang="tr-TR" dirty="0" err="1" smtClean="0"/>
              <a:t>eksitabilitesini</a:t>
            </a:r>
            <a:r>
              <a:rPr lang="tr-TR" dirty="0" smtClean="0"/>
              <a:t> geçici olarak azaltır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Gevşeme oluşturarak kalp hızını azaltır.</a:t>
            </a:r>
          </a:p>
          <a:p>
            <a:endParaRPr lang="tr-TR" dirty="0" smtClean="0"/>
          </a:p>
          <a:p>
            <a:r>
              <a:rPr lang="tr-TR" dirty="0" err="1" smtClean="0"/>
              <a:t>Kapillerlerin</a:t>
            </a:r>
            <a:r>
              <a:rPr lang="tr-TR" dirty="0" smtClean="0"/>
              <a:t> </a:t>
            </a:r>
            <a:r>
              <a:rPr lang="tr-TR" dirty="0" err="1" smtClean="0"/>
              <a:t>dilatasyonuna</a:t>
            </a:r>
            <a:r>
              <a:rPr lang="tr-TR" dirty="0" smtClean="0"/>
              <a:t> bağlı olarak kan basıncının geçici şekilde azaltılmasına yardım eder.</a:t>
            </a:r>
          </a:p>
          <a:p>
            <a:endParaRPr lang="tr-TR" dirty="0" smtClean="0"/>
          </a:p>
          <a:p>
            <a:r>
              <a:rPr lang="tr-TR" dirty="0" err="1" smtClean="0"/>
              <a:t>Endorfinlerin</a:t>
            </a:r>
            <a:r>
              <a:rPr lang="tr-TR" dirty="0" smtClean="0"/>
              <a:t> </a:t>
            </a:r>
            <a:r>
              <a:rPr lang="tr-TR" dirty="0" err="1" smtClean="0"/>
              <a:t>salınımını</a:t>
            </a:r>
            <a:r>
              <a:rPr lang="tr-TR" dirty="0" smtClean="0"/>
              <a:t> sağlayarak ağrının azaltılmasına yardım eder.</a:t>
            </a:r>
          </a:p>
          <a:p>
            <a:endParaRPr lang="tr-TR" dirty="0" smtClean="0"/>
          </a:p>
          <a:p>
            <a:r>
              <a:rPr lang="tr-TR" dirty="0" err="1" smtClean="0"/>
              <a:t>İskemiyi</a:t>
            </a:r>
            <a:r>
              <a:rPr lang="tr-TR" dirty="0" smtClean="0"/>
              <a:t> azaltır.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SOLUNUM SİSTEMİ ÜZERİNDEKİ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Solunum kasları üzerindeki gerginliği azaltarak solunumu derinleştirir ve akciğer kapasitesini iyileştirir.</a:t>
            </a:r>
          </a:p>
          <a:p>
            <a:endParaRPr lang="tr-TR" dirty="0" smtClean="0"/>
          </a:p>
          <a:p>
            <a:r>
              <a:rPr lang="tr-TR" dirty="0" smtClean="0"/>
              <a:t>Parasempatik sinir sistemini uyararak solunum hızını yavaşlatır.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ÜRİNER SİSTEM ÜZERİNE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Dokulardaki kan dolaşımını ve lenf drenajını artırarak daha fazla miktarda idrar atılımı sağlar.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PSİKOLOJİK ETKİLER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Gevşeme sağlayarak stres ve </a:t>
            </a:r>
            <a:r>
              <a:rPr lang="tr-TR" dirty="0" err="1" smtClean="0"/>
              <a:t>anksiyeteyi</a:t>
            </a:r>
            <a:r>
              <a:rPr lang="tr-TR" dirty="0" smtClean="0"/>
              <a:t> azaltır.</a:t>
            </a:r>
          </a:p>
          <a:p>
            <a:endParaRPr lang="tr-TR" dirty="0" smtClean="0"/>
          </a:p>
          <a:p>
            <a:r>
              <a:rPr lang="tr-TR" dirty="0" smtClean="0"/>
              <a:t>İyilik hali ve kendine güven duygusu yaratır.</a:t>
            </a:r>
          </a:p>
          <a:p>
            <a:endParaRPr lang="tr-TR" dirty="0" smtClean="0"/>
          </a:p>
          <a:p>
            <a:r>
              <a:rPr lang="tr-TR" dirty="0" smtClean="0"/>
              <a:t>Gevşeme sağlayarak vücut imajını ve algısını geliştirir.</a:t>
            </a:r>
          </a:p>
          <a:p>
            <a:endParaRPr lang="tr-TR" dirty="0" smtClean="0"/>
          </a:p>
          <a:p>
            <a:r>
              <a:rPr lang="tr-TR" dirty="0" smtClean="0"/>
              <a:t>Gevşeme sayesinde </a:t>
            </a:r>
            <a:r>
              <a:rPr lang="tr-TR" dirty="0" err="1" smtClean="0"/>
              <a:t>emosyonel</a:t>
            </a:r>
            <a:r>
              <a:rPr lang="tr-TR" dirty="0" smtClean="0"/>
              <a:t> travmalar ile başa çıkmada yardımcı olur.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Masajın Etkileri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Masaj ile uğraşanlar masajın uygulandığı doku üzerindeki etkilerini ve </a:t>
            </a:r>
            <a:r>
              <a:rPr lang="tr-TR" dirty="0" err="1" smtClean="0"/>
              <a:t>kontraendikasyonlarını</a:t>
            </a:r>
            <a:r>
              <a:rPr lang="tr-TR" dirty="0" smtClean="0"/>
              <a:t> iyi bilmelidir.</a:t>
            </a:r>
          </a:p>
          <a:p>
            <a:endParaRPr lang="tr-TR" dirty="0" smtClean="0"/>
          </a:p>
          <a:p>
            <a:r>
              <a:rPr lang="tr-TR" dirty="0" smtClean="0"/>
              <a:t>Kas-iskelet sistemi, sinir sistemi, </a:t>
            </a:r>
            <a:r>
              <a:rPr lang="tr-TR" dirty="0" err="1" smtClean="0"/>
              <a:t>kardiyovasküler</a:t>
            </a:r>
            <a:r>
              <a:rPr lang="tr-TR" dirty="0" smtClean="0"/>
              <a:t> sistem olmak üzere çeşitli sistemler ve yapılar üzerinde çeşitli etkileri vardır.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MASAJIN KLİNİK ENDİKASYONLARI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Bel ve boyun problemleri</a:t>
            </a:r>
          </a:p>
          <a:p>
            <a:endParaRPr lang="tr-TR" dirty="0" smtClean="0"/>
          </a:p>
          <a:p>
            <a:r>
              <a:rPr lang="tr-TR" dirty="0" smtClean="0"/>
              <a:t>Nörolojik problemler </a:t>
            </a:r>
          </a:p>
          <a:p>
            <a:endParaRPr lang="tr-TR" dirty="0" smtClean="0"/>
          </a:p>
          <a:p>
            <a:r>
              <a:rPr lang="tr-TR" dirty="0" smtClean="0"/>
              <a:t>Ortopedik problemler</a:t>
            </a:r>
          </a:p>
          <a:p>
            <a:endParaRPr lang="tr-TR" dirty="0" smtClean="0"/>
          </a:p>
          <a:p>
            <a:r>
              <a:rPr lang="tr-TR" dirty="0" smtClean="0"/>
              <a:t>Yumuşak doku problemleri</a:t>
            </a:r>
          </a:p>
          <a:p>
            <a:endParaRPr lang="tr-TR" dirty="0" smtClean="0"/>
          </a:p>
          <a:p>
            <a:r>
              <a:rPr lang="tr-TR" dirty="0" err="1" smtClean="0"/>
              <a:t>Pulmoner</a:t>
            </a:r>
            <a:r>
              <a:rPr lang="tr-TR" dirty="0" smtClean="0"/>
              <a:t> problemler</a:t>
            </a:r>
          </a:p>
          <a:p>
            <a:endParaRPr lang="tr-TR" dirty="0" smtClean="0"/>
          </a:p>
          <a:p>
            <a:r>
              <a:rPr lang="tr-TR" dirty="0" err="1" smtClean="0"/>
              <a:t>Obstetrik</a:t>
            </a:r>
            <a:r>
              <a:rPr lang="tr-TR" dirty="0" smtClean="0"/>
              <a:t> ve jinekolojik problemler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KONTRAENDİKASYONLAR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Akut RA</a:t>
            </a:r>
          </a:p>
          <a:p>
            <a:r>
              <a:rPr lang="tr-TR" dirty="0" smtClean="0"/>
              <a:t>Duyu bozukluğu</a:t>
            </a:r>
          </a:p>
          <a:p>
            <a:r>
              <a:rPr lang="tr-TR" dirty="0" smtClean="0"/>
              <a:t>Bulaşıcı deri hastalığı</a:t>
            </a:r>
          </a:p>
          <a:p>
            <a:r>
              <a:rPr lang="tr-TR" dirty="0" smtClean="0"/>
              <a:t>Açık yara</a:t>
            </a:r>
          </a:p>
          <a:p>
            <a:r>
              <a:rPr lang="tr-TR" dirty="0" smtClean="0"/>
              <a:t>Yeni yanıklar</a:t>
            </a:r>
          </a:p>
          <a:p>
            <a:r>
              <a:rPr lang="tr-TR" dirty="0" smtClean="0"/>
              <a:t>Anemi </a:t>
            </a:r>
          </a:p>
          <a:p>
            <a:r>
              <a:rPr lang="tr-TR" dirty="0" smtClean="0"/>
              <a:t>Hemofili</a:t>
            </a:r>
          </a:p>
          <a:p>
            <a:r>
              <a:rPr lang="tr-TR" dirty="0" err="1" smtClean="0"/>
              <a:t>Metastatik</a:t>
            </a:r>
            <a:r>
              <a:rPr lang="tr-TR" dirty="0" smtClean="0"/>
              <a:t> kanser</a:t>
            </a:r>
          </a:p>
          <a:p>
            <a:r>
              <a:rPr lang="tr-TR" dirty="0" smtClean="0"/>
              <a:t>Ciddi </a:t>
            </a:r>
            <a:r>
              <a:rPr lang="tr-TR" dirty="0" err="1" smtClean="0"/>
              <a:t>ateroskleroz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6885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MEKANİK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DERİDEKİ ETKİLER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dirty="0" smtClean="0"/>
              <a:t>Derideki kan dolaşımını artırarak hücrelerin beslenmesini ve </a:t>
            </a:r>
            <a:r>
              <a:rPr lang="tr-TR" dirty="0" err="1" smtClean="0"/>
              <a:t>rejenerasyonunu</a:t>
            </a:r>
            <a:r>
              <a:rPr lang="tr-TR" dirty="0" smtClean="0"/>
              <a:t> sağlar.</a:t>
            </a:r>
          </a:p>
          <a:p>
            <a:endParaRPr lang="tr-TR" dirty="0" smtClean="0"/>
          </a:p>
          <a:p>
            <a:r>
              <a:rPr lang="tr-TR" dirty="0" smtClean="0"/>
              <a:t>Ter bezlerinden ter üretimini artırarak deriden üre ve diğer artık maddelerin atılımına yardım eder.</a:t>
            </a:r>
          </a:p>
          <a:p>
            <a:endParaRPr lang="tr-TR" dirty="0" smtClean="0"/>
          </a:p>
          <a:p>
            <a:r>
              <a:rPr lang="tr-TR" dirty="0" smtClean="0"/>
              <a:t>Derinin elastikiyetini artırır.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Yüzeydeki </a:t>
            </a:r>
            <a:r>
              <a:rPr lang="tr-TR" dirty="0" err="1" smtClean="0"/>
              <a:t>kapillerlerin</a:t>
            </a:r>
            <a:r>
              <a:rPr lang="tr-TR" dirty="0" smtClean="0"/>
              <a:t> </a:t>
            </a:r>
            <a:r>
              <a:rPr lang="tr-TR" dirty="0" err="1" smtClean="0"/>
              <a:t>dilatasyonu</a:t>
            </a:r>
            <a:r>
              <a:rPr lang="tr-TR" dirty="0" smtClean="0"/>
              <a:t> ile derinin renginin düzelmesini sağlar.</a:t>
            </a:r>
          </a:p>
          <a:p>
            <a:endParaRPr lang="tr-TR" dirty="0" smtClean="0"/>
          </a:p>
          <a:p>
            <a:r>
              <a:rPr lang="tr-TR" dirty="0" err="1" smtClean="0"/>
              <a:t>Sebum</a:t>
            </a:r>
            <a:r>
              <a:rPr lang="tr-TR" dirty="0" smtClean="0"/>
              <a:t> üretimini artırarak derinin enfeksiyonlara karşı daha dirençli olmasını sağlar.</a:t>
            </a:r>
          </a:p>
          <a:p>
            <a:endParaRPr lang="tr-TR" dirty="0" smtClean="0"/>
          </a:p>
          <a:p>
            <a:r>
              <a:rPr lang="tr-TR" dirty="0" smtClean="0"/>
              <a:t>Ölü hücreleri uzaklaştırır.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SKAR DOKUSUNA ETKİSİ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Subkuten</a:t>
            </a:r>
            <a:r>
              <a:rPr lang="tr-TR" dirty="0" smtClean="0"/>
              <a:t> </a:t>
            </a:r>
            <a:r>
              <a:rPr lang="tr-TR" dirty="0" err="1" smtClean="0"/>
              <a:t>skar</a:t>
            </a:r>
            <a:r>
              <a:rPr lang="tr-TR" dirty="0" smtClean="0"/>
              <a:t> dokusunu gevşetir.</a:t>
            </a:r>
          </a:p>
          <a:p>
            <a:endParaRPr lang="tr-TR" dirty="0" smtClean="0"/>
          </a:p>
          <a:p>
            <a:r>
              <a:rPr lang="tr-TR" dirty="0" err="1" smtClean="0"/>
              <a:t>Fibrosis</a:t>
            </a:r>
            <a:r>
              <a:rPr lang="tr-TR" dirty="0" smtClean="0"/>
              <a:t> ve </a:t>
            </a:r>
            <a:r>
              <a:rPr lang="tr-TR" dirty="0" err="1" smtClean="0"/>
              <a:t>skar</a:t>
            </a:r>
            <a:r>
              <a:rPr lang="tr-TR" dirty="0" smtClean="0"/>
              <a:t> gelişimini önler.</a:t>
            </a:r>
          </a:p>
          <a:p>
            <a:endParaRPr lang="tr-TR" dirty="0" smtClean="0"/>
          </a:p>
          <a:p>
            <a:r>
              <a:rPr lang="tr-TR" dirty="0" smtClean="0"/>
              <a:t>Deri-derialtı yapışıklıkları önler.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İÇ ORGANLAR ÜZERİNDEKİ ETKİLER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Akciğerlerdeki mukusun çözülmesine yardım eder.</a:t>
            </a:r>
          </a:p>
          <a:p>
            <a:endParaRPr lang="tr-TR" dirty="0" smtClean="0"/>
          </a:p>
          <a:p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distansiyonu</a:t>
            </a:r>
            <a:r>
              <a:rPr lang="tr-TR" dirty="0" smtClean="0"/>
              <a:t> azaltır.</a:t>
            </a:r>
          </a:p>
          <a:p>
            <a:endParaRPr lang="tr-TR" dirty="0" smtClean="0"/>
          </a:p>
          <a:p>
            <a:r>
              <a:rPr lang="tr-TR" dirty="0" smtClean="0"/>
              <a:t>Kalın bağırsaklardaki </a:t>
            </a:r>
            <a:r>
              <a:rPr lang="tr-TR" dirty="0" err="1" smtClean="0"/>
              <a:t>peristaltizmi</a:t>
            </a:r>
            <a:r>
              <a:rPr lang="tr-TR" dirty="0" smtClean="0"/>
              <a:t> artırarak </a:t>
            </a:r>
            <a:r>
              <a:rPr lang="tr-TR" dirty="0" err="1" smtClean="0"/>
              <a:t>konstipasyon</a:t>
            </a:r>
            <a:r>
              <a:rPr lang="tr-TR" dirty="0" smtClean="0"/>
              <a:t> gibi yakınmaları azaltır.</a:t>
            </a:r>
          </a:p>
          <a:p>
            <a:endParaRPr lang="tr-TR" dirty="0" smtClean="0"/>
          </a:p>
          <a:p>
            <a:r>
              <a:rPr lang="tr-TR" dirty="0" smtClean="0"/>
              <a:t>Parasempatik sinir sisteminin aktivitesini artırarak sindirimi kolaylaştırır.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OBESİTEYE ETKİSİ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Genel şişmanlık üzerine etkisi yoktur.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Lokal yağ birikintilerini azaltmada etkisi yoktur.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FİZYOLOJİK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529</Words>
  <Application>Microsoft Office PowerPoint</Application>
  <PresentationFormat>Ekran Gösterisi (4:3)</PresentationFormat>
  <Paragraphs>131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Calibri</vt:lpstr>
      <vt:lpstr>Constantia</vt:lpstr>
      <vt:lpstr>Wingdings 2</vt:lpstr>
      <vt:lpstr>Akış</vt:lpstr>
      <vt:lpstr>KLASİK MASAJ ETKİLERİ </vt:lpstr>
      <vt:lpstr>Masajın Etkileri</vt:lpstr>
      <vt:lpstr>MEKANİK ETKİLERİ</vt:lpstr>
      <vt:lpstr>DERİDEKİ ETKİLER</vt:lpstr>
      <vt:lpstr>PowerPoint Sunusu</vt:lpstr>
      <vt:lpstr>SKAR DOKUSUNA ETKİSİ</vt:lpstr>
      <vt:lpstr>İÇ ORGANLAR ÜZERİNDEKİ ETKİLER</vt:lpstr>
      <vt:lpstr>OBESİTEYE ETKİSİ</vt:lpstr>
      <vt:lpstr>FİZYOLOJİK ETKİLERİ</vt:lpstr>
      <vt:lpstr>METABOLİZMA ÜZERİNE ETKİLERİ</vt:lpstr>
      <vt:lpstr>KAN AKIMINA ETKİSİ</vt:lpstr>
      <vt:lpstr>LENFATİK AKIMA ETKİSİ</vt:lpstr>
      <vt:lpstr>KAS-İSKELET SİSTEMİ ÜZERİNE ETKİLERİ</vt:lpstr>
      <vt:lpstr>PowerPoint Sunusu</vt:lpstr>
      <vt:lpstr>SİNİR SİSTEMİ ve KVS ÜZERİNE ETKİLERİ</vt:lpstr>
      <vt:lpstr>PowerPoint Sunusu</vt:lpstr>
      <vt:lpstr>SOLUNUM SİSTEMİ ÜZERİNDEKİ ETKİLERİ</vt:lpstr>
      <vt:lpstr>ÜRİNER SİSTEM ÜZERİNE ETKİLERİ</vt:lpstr>
      <vt:lpstr>PSİKOLOJİK ETKİLER</vt:lpstr>
      <vt:lpstr>MASAJIN KLİNİK ENDİKASYONLARI</vt:lpstr>
      <vt:lpstr>KONTRAENDİKASYONLAR</vt:lpstr>
      <vt:lpstr>Kaynakça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KLASİK MASAJ ETKİLERİ VE UYGULAMA PRENSİPLERİ</dc:title>
  <dc:creator>fztmerve</dc:creator>
  <cp:lastModifiedBy>Windows Kullanıcısı</cp:lastModifiedBy>
  <cp:revision>6</cp:revision>
  <dcterms:created xsi:type="dcterms:W3CDTF">2019-03-06T20:30:57Z</dcterms:created>
  <dcterms:modified xsi:type="dcterms:W3CDTF">2020-05-03T11:33:07Z</dcterms:modified>
</cp:coreProperties>
</file>