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61" r:id="rId2"/>
    <p:sldId id="265" r:id="rId3"/>
    <p:sldId id="262" r:id="rId4"/>
    <p:sldId id="263" r:id="rId5"/>
    <p:sldId id="264" r:id="rId6"/>
    <p:sldId id="256" r:id="rId7"/>
    <p:sldId id="257" r:id="rId8"/>
    <p:sldId id="258" r:id="rId9"/>
    <p:sldId id="259" r:id="rId10"/>
    <p:sldId id="26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963-3FCC-0246-99CD-D7907FFA3AD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869F-0B2B-CA4C-90AB-8883811338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070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963-3FCC-0246-99CD-D7907FFA3AD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869F-0B2B-CA4C-90AB-8883811338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135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963-3FCC-0246-99CD-D7907FFA3AD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869F-0B2B-CA4C-90AB-8883811338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612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963-3FCC-0246-99CD-D7907FFA3AD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869F-0B2B-CA4C-90AB-8883811338EB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0261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963-3FCC-0246-99CD-D7907FFA3AD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869F-0B2B-CA4C-90AB-8883811338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870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963-3FCC-0246-99CD-D7907FFA3AD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869F-0B2B-CA4C-90AB-8883811338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0755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963-3FCC-0246-99CD-D7907FFA3AD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869F-0B2B-CA4C-90AB-8883811338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0199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963-3FCC-0246-99CD-D7907FFA3AD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869F-0B2B-CA4C-90AB-8883811338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04003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963-3FCC-0246-99CD-D7907FFA3AD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869F-0B2B-CA4C-90AB-8883811338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887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963-3FCC-0246-99CD-D7907FFA3AD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869F-0B2B-CA4C-90AB-8883811338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2473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963-3FCC-0246-99CD-D7907FFA3AD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869F-0B2B-CA4C-90AB-8883811338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705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963-3FCC-0246-99CD-D7907FFA3AD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869F-0B2B-CA4C-90AB-8883811338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831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963-3FCC-0246-99CD-D7907FFA3AD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869F-0B2B-CA4C-90AB-8883811338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1971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963-3FCC-0246-99CD-D7907FFA3AD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869F-0B2B-CA4C-90AB-8883811338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292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963-3FCC-0246-99CD-D7907FFA3AD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869F-0B2B-CA4C-90AB-8883811338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810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963-3FCC-0246-99CD-D7907FFA3AD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869F-0B2B-CA4C-90AB-8883811338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445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56963-3FCC-0246-99CD-D7907FFA3AD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869F-0B2B-CA4C-90AB-8883811338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60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DC56963-3FCC-0246-99CD-D7907FFA3AD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D2A869F-0B2B-CA4C-90AB-8883811338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4080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>
                <a:latin typeface="Times New Roman" charset="0"/>
                <a:ea typeface="Times New Roman" charset="0"/>
                <a:cs typeface="Times New Roman" charset="0"/>
              </a:rPr>
              <a:t>teMİZLİK</a:t>
            </a:r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 YÖNTEMLERİ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7236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163782"/>
            <a:ext cx="10363826" cy="524889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  </a:t>
            </a:r>
            <a:r>
              <a:rPr lang="tr-TR" sz="3600" b="1" cap="none" dirty="0" smtClean="0">
                <a:latin typeface="Times New Roman" charset="0"/>
                <a:ea typeface="Times New Roman" charset="0"/>
                <a:cs typeface="Times New Roman" charset="0"/>
              </a:rPr>
              <a:t>Fiziksel temizlik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görünen kir, bulaşma ve kalıntıların, </a:t>
            </a:r>
            <a:r>
              <a:rPr lang="tr-TR" sz="3600" b="1" cap="none" dirty="0" smtClean="0">
                <a:latin typeface="Times New Roman" charset="0"/>
                <a:ea typeface="Times New Roman" charset="0"/>
                <a:cs typeface="Times New Roman" charset="0"/>
              </a:rPr>
              <a:t>kimyasal temizlik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istenmeyen kimyasal kalıntıların, </a:t>
            </a:r>
            <a:r>
              <a:rPr lang="tr-TR" sz="3600" b="1" cap="none" dirty="0" smtClean="0">
                <a:latin typeface="Times New Roman" charset="0"/>
                <a:ea typeface="Times New Roman" charset="0"/>
                <a:cs typeface="Times New Roman" charset="0"/>
              </a:rPr>
              <a:t>mikrobiyolojik temizlik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ise patojen ve bozulmaya neden olan mikroorganizmaların gıda işleme ekipman ve yüzeylerinden uzaklaştırılması için yapılır.</a:t>
            </a:r>
            <a:endParaRPr lang="tr-TR" sz="3600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672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721922"/>
            <a:ext cx="10363826" cy="406927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Bir temizleme prosesi özel gereksinimler doğrultusunda değişmekle birlikte aşağıda sıralanan temel basamaklardan oluşmaktadır;</a:t>
            </a:r>
            <a:endParaRPr lang="tr-TR" sz="36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607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cap="none" dirty="0" smtClean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tr-TR" cap="none" dirty="0" smtClean="0">
                <a:latin typeface="Times New Roman" charset="0"/>
                <a:ea typeface="Times New Roman" charset="0"/>
                <a:cs typeface="Times New Roman" charset="0"/>
              </a:rPr>
            </a:br>
            <a:endParaRPr lang="tr-TR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3900" cap="none" dirty="0">
                <a:latin typeface="Times New Roman" charset="0"/>
                <a:ea typeface="Times New Roman" charset="0"/>
                <a:cs typeface="Times New Roman" charset="0"/>
              </a:rPr>
              <a:t>M</a:t>
            </a:r>
            <a:r>
              <a:rPr lang="tr-TR" sz="3900" cap="none" dirty="0" smtClean="0">
                <a:latin typeface="Times New Roman" charset="0"/>
                <a:ea typeface="Times New Roman" charset="0"/>
                <a:cs typeface="Times New Roman" charset="0"/>
              </a:rPr>
              <a:t>ekanik ön temizleme (ürün kalıntılarının tümünü uzaklaştırmak için). </a:t>
            </a:r>
          </a:p>
          <a:p>
            <a:pPr lvl="0" algn="just"/>
            <a:r>
              <a:rPr lang="tr-TR" sz="3900" cap="none" dirty="0">
                <a:latin typeface="Times New Roman" charset="0"/>
                <a:ea typeface="Times New Roman" charset="0"/>
                <a:cs typeface="Times New Roman" charset="0"/>
              </a:rPr>
              <a:t>K</a:t>
            </a:r>
            <a:r>
              <a:rPr lang="tr-TR" sz="3900" cap="none" dirty="0" smtClean="0">
                <a:latin typeface="Times New Roman" charset="0"/>
                <a:ea typeface="Times New Roman" charset="0"/>
                <a:cs typeface="Times New Roman" charset="0"/>
              </a:rPr>
              <a:t>irlerin büyük bölümünü uzaklaştırmak için su ile ön durulama. </a:t>
            </a:r>
          </a:p>
          <a:p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472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 algn="just"/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Deterjan çözeltileri ile temizlik uygulaması. </a:t>
            </a:r>
          </a:p>
          <a:p>
            <a:pPr lvl="0" algn="just"/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Çoğunlukla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, bir </a:t>
            </a:r>
            <a:r>
              <a:rPr lang="tr-TR" sz="3600" cap="none" dirty="0" err="1">
                <a:latin typeface="Times New Roman" charset="0"/>
                <a:ea typeface="Times New Roman" charset="0"/>
                <a:cs typeface="Times New Roman" charset="0"/>
              </a:rPr>
              <a:t>kemo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-termik uygulama ile dezenfeksiyon (genellikle temizlik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işleminde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ikisi bir arada uygulanabilmektedir).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4386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Kimyasalları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uzaklaştırmak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için temiz içme suyu kalitesinde su ile bir veya daha fazla sayıda </a:t>
            </a:r>
            <a:r>
              <a:rPr lang="tr-TR" sz="3600" cap="none">
                <a:latin typeface="Times New Roman" charset="0"/>
                <a:ea typeface="Times New Roman" charset="0"/>
                <a:cs typeface="Times New Roman" charset="0"/>
              </a:rPr>
              <a:t>durulama </a:t>
            </a:r>
            <a:r>
              <a:rPr lang="tr-TR" sz="3600" cap="none" smtClean="0">
                <a:latin typeface="Times New Roman" charset="0"/>
                <a:ea typeface="Times New Roman" charset="0"/>
                <a:cs typeface="Times New Roman" charset="0"/>
              </a:rPr>
              <a:t>işlemi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</a:p>
          <a:p>
            <a:pPr lvl="0" algn="just"/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Alet ve ekipmanların yüzeyinden suyun iyice süzülmesi.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8313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751012" y="756775"/>
            <a:ext cx="8689976" cy="1129899"/>
          </a:xfrm>
        </p:spPr>
        <p:txBody>
          <a:bodyPr/>
          <a:lstStyle/>
          <a:p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temİzlİk </a:t>
            </a:r>
            <a:r>
              <a:rPr lang="tr-TR" dirty="0" err="1" smtClean="0">
                <a:latin typeface="Times New Roman" charset="0"/>
                <a:ea typeface="Times New Roman" charset="0"/>
                <a:cs typeface="Times New Roman" charset="0"/>
              </a:rPr>
              <a:t>yöntemlerİ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751012" y="2488557"/>
            <a:ext cx="8689976" cy="3460829"/>
          </a:xfrm>
        </p:spPr>
        <p:txBody>
          <a:bodyPr>
            <a:normAutofit/>
          </a:bodyPr>
          <a:lstStyle/>
          <a:p>
            <a:pPr marL="571500" marR="0" lvl="0" indent="-57150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tr-TR" sz="4800" dirty="0" err="1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fİzİksel</a:t>
            </a:r>
            <a:endParaRPr lang="tr-TR" sz="4800" dirty="0" smtClean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165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temİzlİk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yöntemlerİ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tr-TR" sz="4800" dirty="0" err="1" smtClean="0">
                <a:latin typeface="Times New Roman" charset="0"/>
                <a:ea typeface="Times New Roman" charset="0"/>
                <a:cs typeface="Times New Roman" charset="0"/>
              </a:rPr>
              <a:t>kİmyasal</a:t>
            </a:r>
            <a:endParaRPr lang="tr-TR" sz="48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537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temİzlİk </a:t>
            </a:r>
            <a:r>
              <a:rPr lang="tr-TR" dirty="0" err="1">
                <a:latin typeface="Times New Roman" charset="0"/>
                <a:ea typeface="Times New Roman" charset="0"/>
                <a:cs typeface="Times New Roman" charset="0"/>
              </a:rPr>
              <a:t>yöntemlerİ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tr-TR" sz="4800" dirty="0" err="1" smtClean="0">
                <a:latin typeface="Times New Roman" charset="0"/>
                <a:ea typeface="Times New Roman" charset="0"/>
                <a:cs typeface="Times New Roman" charset="0"/>
              </a:rPr>
              <a:t>bİyolojİk</a:t>
            </a:r>
            <a:endParaRPr lang="tr-TR" sz="48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918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175658"/>
            <a:ext cx="10363826" cy="461554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ClrTx/>
              <a:buFontTx/>
              <a:buNone/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  Gıda işletmelerinde uygulanan </a:t>
            </a:r>
            <a:r>
              <a:rPr lang="tr-TR" sz="3600" b="1" cap="none" dirty="0" smtClean="0">
                <a:latin typeface="Times New Roman" charset="0"/>
                <a:ea typeface="Times New Roman" charset="0"/>
                <a:cs typeface="Times New Roman" charset="0"/>
              </a:rPr>
              <a:t>fiziksel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sz="3600" b="1" cap="none" dirty="0" smtClean="0">
                <a:latin typeface="Times New Roman" charset="0"/>
                <a:ea typeface="Times New Roman" charset="0"/>
                <a:cs typeface="Times New Roman" charset="0"/>
              </a:rPr>
              <a:t>kimyasal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ve </a:t>
            </a:r>
            <a:r>
              <a:rPr lang="tr-TR" sz="3600" b="1" cap="none" dirty="0" smtClean="0">
                <a:latin typeface="Times New Roman" charset="0"/>
                <a:ea typeface="Times New Roman" charset="0"/>
                <a:cs typeface="Times New Roman" charset="0"/>
              </a:rPr>
              <a:t>mikrobiyolojik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temizlik sağlıklı ve uzun raf ömrüne sahip gıda üretimindeki temel koşullardandır. </a:t>
            </a:r>
            <a:endParaRPr lang="tr-TR" sz="3600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146351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23</TotalTime>
  <Words>147</Words>
  <Application>Microsoft Macintosh PowerPoint</Application>
  <PresentationFormat>Geniş Ekran</PresentationFormat>
  <Paragraphs>17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Tw Cen MT</vt:lpstr>
      <vt:lpstr>Damla</vt:lpstr>
      <vt:lpstr>teMİZLİK YÖNTEMLERİ</vt:lpstr>
      <vt:lpstr>PowerPoint Sunusu</vt:lpstr>
      <vt:lpstr> </vt:lpstr>
      <vt:lpstr>PowerPoint Sunusu</vt:lpstr>
      <vt:lpstr>PowerPoint Sunusu</vt:lpstr>
      <vt:lpstr>temİzlİk yöntemlerİ</vt:lpstr>
      <vt:lpstr>temİzlİk yöntemlerİ</vt:lpstr>
      <vt:lpstr>temİzlİk yöntemlerİ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temİzlİk yöntemlerİ</dc:title>
  <dc:creator>Microsoft Office Kullanıcısı</dc:creator>
  <cp:lastModifiedBy>Microsoft Office Kullanıcısı</cp:lastModifiedBy>
  <cp:revision>5</cp:revision>
  <dcterms:created xsi:type="dcterms:W3CDTF">2017-12-19T20:25:35Z</dcterms:created>
  <dcterms:modified xsi:type="dcterms:W3CDTF">2018-03-12T09:03:54Z</dcterms:modified>
</cp:coreProperties>
</file>