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317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97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2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93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9482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09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357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923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252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37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00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D8E1A-E0BB-4DA7-8BFA-52A739820A4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67904-22AE-4FCB-9391-33E44A18A7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61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IX. Küresel Yoksulluk</a:t>
            </a:r>
          </a:p>
        </p:txBody>
      </p:sp>
    </p:spTree>
    <p:extLst>
      <p:ext uri="{BB962C8B-B14F-4D97-AF65-F5344CB8AC3E}">
        <p14:creationId xmlns:p14="http://schemas.microsoft.com/office/powerpoint/2010/main" val="90645874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KÜRESEL YOKSULLUK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KÜRESEL YOKSULLUĞUN NEDENLERİ</a:t>
            </a:r>
          </a:p>
          <a:p>
            <a:pPr>
              <a:buFont typeface="Wingdings" pitchFamily="2" charset="2"/>
              <a:buNone/>
            </a:pPr>
            <a:r>
              <a:rPr lang="tr-TR"/>
              <a:t>	1. Gelişmiş Ülkeler</a:t>
            </a:r>
          </a:p>
          <a:p>
            <a:pPr>
              <a:buFont typeface="Wingdings" pitchFamily="2" charset="2"/>
              <a:buNone/>
            </a:pPr>
            <a:r>
              <a:rPr lang="tr-TR"/>
              <a:t>	2. İhracata Dönük Sanayileşme</a:t>
            </a:r>
          </a:p>
          <a:p>
            <a:pPr>
              <a:buFont typeface="Wingdings" pitchFamily="2" charset="2"/>
              <a:buNone/>
            </a:pPr>
            <a:r>
              <a:rPr lang="tr-TR"/>
              <a:t>	3. Geçiş Ekonomileri</a:t>
            </a:r>
          </a:p>
          <a:p>
            <a:pPr>
              <a:buFont typeface="Wingdings" pitchFamily="2" charset="2"/>
              <a:buNone/>
            </a:pPr>
            <a:r>
              <a:rPr lang="tr-TR"/>
              <a:t>	4. IMF/DB Yapısal Uyum Programları</a:t>
            </a:r>
          </a:p>
        </p:txBody>
      </p:sp>
    </p:spTree>
    <p:extLst>
      <p:ext uri="{BB962C8B-B14F-4D97-AF65-F5344CB8AC3E}">
        <p14:creationId xmlns:p14="http://schemas.microsoft.com/office/powerpoint/2010/main" val="78367721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/>
              <a:t>KÜRESEL YOKSULLUĞA YAKLAŞIM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tr-TR"/>
              <a:t>Devletin Rolünün Azaltılması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tr-TR"/>
              <a:t>Ulusal politikaların uluslar arası örgütlere devredilmesi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tr-TR"/>
              <a:t>Sosyal politikaların serbest piyasaya devredilmesi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tr-TR"/>
              <a:t>Liberal-muhafazakar yoksulluk yaklaşımının artması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tr-TR"/>
              <a:t>Yoksullukla mücadele örgütlü değil (partiler, sendikalar), STK’lar eliyle</a:t>
            </a:r>
          </a:p>
          <a:p>
            <a:pPr marL="533400" indent="-53340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1887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/>
              <a:t>KÜRESEL YOKSULLUĞA YAKLAŞIM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None/>
            </a:pPr>
            <a:r>
              <a:rPr lang="tr-TR"/>
              <a:t>6. Sosyalist Blok’un yokluğu</a:t>
            </a:r>
          </a:p>
          <a:p>
            <a:pPr marL="533400" indent="-533400">
              <a:buNone/>
            </a:pPr>
            <a:r>
              <a:rPr lang="tr-TR"/>
              <a:t>7. Vergilendirme</a:t>
            </a:r>
          </a:p>
          <a:p>
            <a:pPr marL="533400" indent="-533400">
              <a:buNone/>
            </a:pPr>
            <a:r>
              <a:rPr lang="tr-TR"/>
              <a:t>8. Yeni Kavramlar: Yoksulluk---Sosyal Dışlanma</a:t>
            </a:r>
          </a:p>
          <a:p>
            <a:pPr marL="533400" indent="-533400">
              <a:buNone/>
            </a:pPr>
            <a:r>
              <a:rPr lang="tr-TR"/>
              <a:t>				</a:t>
            </a:r>
          </a:p>
          <a:p>
            <a:pPr marL="533400" indent="-533400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94801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/>
              <a:t>KÜRESEL YOKSULLUKLA MÜCADELE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/>
              <a:t>1. DOLAYLI YAKLAŞIM: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/>
              <a:t>	Ekonomik büyüme, tarımsal gelişme, KOBİ’ler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/>
              <a:t>2. DOLAYSIZ YAKLAŞIM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/>
              <a:t>	Kamu harcamaları (eğitim, sağlık, konut)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/>
              <a:t>3. RADİKAL REFORM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/>
              <a:t>    Üretim ilişkilerini değiştirme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60062845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Geniş ekran</PresentationFormat>
  <Paragraphs>29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Teması</vt:lpstr>
      <vt:lpstr>PowerPoint Sunusu</vt:lpstr>
      <vt:lpstr>KÜRESEL YOKSULLUK</vt:lpstr>
      <vt:lpstr>KÜRESEL YOKSULLUĞA YAKLAŞIM</vt:lpstr>
      <vt:lpstr>KÜRESEL YOKSULLUĞA YAKLAŞIM</vt:lpstr>
      <vt:lpstr>KÜRESEL YOKSULLUKLA MÜCADELE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2020-06-24T22:53:07Z</dcterms:created>
  <dcterms:modified xsi:type="dcterms:W3CDTF">2020-06-24T22:53:23Z</dcterms:modified>
</cp:coreProperties>
</file>