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26" d="100"/>
          <a:sy n="26" d="100"/>
        </p:scale>
        <p:origin x="2866" y="12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B9766F8-C6A8-4D4A-AC7A-8EF9A4FFF66B}"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D64C60D-7CE2-40F1-BE7B-A44F747257BA}" type="slidenum">
              <a:rPr lang="tr-TR" smtClean="0"/>
              <a:t>‹#›</a:t>
            </a:fld>
            <a:endParaRPr lang="tr-TR"/>
          </a:p>
        </p:txBody>
      </p:sp>
    </p:spTree>
    <p:extLst>
      <p:ext uri="{BB962C8B-B14F-4D97-AF65-F5344CB8AC3E}">
        <p14:creationId xmlns:p14="http://schemas.microsoft.com/office/powerpoint/2010/main" val="2617981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B9766F8-C6A8-4D4A-AC7A-8EF9A4FFF66B}"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D64C60D-7CE2-40F1-BE7B-A44F747257BA}" type="slidenum">
              <a:rPr lang="tr-TR" smtClean="0"/>
              <a:t>‹#›</a:t>
            </a:fld>
            <a:endParaRPr lang="tr-TR"/>
          </a:p>
        </p:txBody>
      </p:sp>
    </p:spTree>
    <p:extLst>
      <p:ext uri="{BB962C8B-B14F-4D97-AF65-F5344CB8AC3E}">
        <p14:creationId xmlns:p14="http://schemas.microsoft.com/office/powerpoint/2010/main" val="2957979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B9766F8-C6A8-4D4A-AC7A-8EF9A4FFF66B}"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D64C60D-7CE2-40F1-BE7B-A44F747257BA}" type="slidenum">
              <a:rPr lang="tr-TR" smtClean="0"/>
              <a:t>‹#›</a:t>
            </a:fld>
            <a:endParaRPr lang="tr-TR"/>
          </a:p>
        </p:txBody>
      </p:sp>
    </p:spTree>
    <p:extLst>
      <p:ext uri="{BB962C8B-B14F-4D97-AF65-F5344CB8AC3E}">
        <p14:creationId xmlns:p14="http://schemas.microsoft.com/office/powerpoint/2010/main" val="3425290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B9766F8-C6A8-4D4A-AC7A-8EF9A4FFF66B}"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D64C60D-7CE2-40F1-BE7B-A44F747257BA}" type="slidenum">
              <a:rPr lang="tr-TR" smtClean="0"/>
              <a:t>‹#›</a:t>
            </a:fld>
            <a:endParaRPr lang="tr-TR"/>
          </a:p>
        </p:txBody>
      </p:sp>
    </p:spTree>
    <p:extLst>
      <p:ext uri="{BB962C8B-B14F-4D97-AF65-F5344CB8AC3E}">
        <p14:creationId xmlns:p14="http://schemas.microsoft.com/office/powerpoint/2010/main" val="4128998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B9766F8-C6A8-4D4A-AC7A-8EF9A4FFF66B}"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D64C60D-7CE2-40F1-BE7B-A44F747257BA}" type="slidenum">
              <a:rPr lang="tr-TR" smtClean="0"/>
              <a:t>‹#›</a:t>
            </a:fld>
            <a:endParaRPr lang="tr-TR"/>
          </a:p>
        </p:txBody>
      </p:sp>
    </p:spTree>
    <p:extLst>
      <p:ext uri="{BB962C8B-B14F-4D97-AF65-F5344CB8AC3E}">
        <p14:creationId xmlns:p14="http://schemas.microsoft.com/office/powerpoint/2010/main" val="3609445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B9766F8-C6A8-4D4A-AC7A-8EF9A4FFF66B}" type="datetimeFigureOut">
              <a:rPr lang="tr-TR" smtClean="0"/>
              <a:t>11.05.2020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D64C60D-7CE2-40F1-BE7B-A44F747257BA}" type="slidenum">
              <a:rPr lang="tr-TR" smtClean="0"/>
              <a:t>‹#›</a:t>
            </a:fld>
            <a:endParaRPr lang="tr-TR"/>
          </a:p>
        </p:txBody>
      </p:sp>
    </p:spTree>
    <p:extLst>
      <p:ext uri="{BB962C8B-B14F-4D97-AF65-F5344CB8AC3E}">
        <p14:creationId xmlns:p14="http://schemas.microsoft.com/office/powerpoint/2010/main" val="18262902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B9766F8-C6A8-4D4A-AC7A-8EF9A4FFF66B}" type="datetimeFigureOut">
              <a:rPr lang="tr-TR" smtClean="0"/>
              <a:t>11.05.2020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D64C60D-7CE2-40F1-BE7B-A44F747257BA}" type="slidenum">
              <a:rPr lang="tr-TR" smtClean="0"/>
              <a:t>‹#›</a:t>
            </a:fld>
            <a:endParaRPr lang="tr-TR"/>
          </a:p>
        </p:txBody>
      </p:sp>
    </p:spTree>
    <p:extLst>
      <p:ext uri="{BB962C8B-B14F-4D97-AF65-F5344CB8AC3E}">
        <p14:creationId xmlns:p14="http://schemas.microsoft.com/office/powerpoint/2010/main" val="1898307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B9766F8-C6A8-4D4A-AC7A-8EF9A4FFF66B}" type="datetimeFigureOut">
              <a:rPr lang="tr-TR" smtClean="0"/>
              <a:t>11.05.2020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D64C60D-7CE2-40F1-BE7B-A44F747257BA}" type="slidenum">
              <a:rPr lang="tr-TR" smtClean="0"/>
              <a:t>‹#›</a:t>
            </a:fld>
            <a:endParaRPr lang="tr-TR"/>
          </a:p>
        </p:txBody>
      </p:sp>
    </p:spTree>
    <p:extLst>
      <p:ext uri="{BB962C8B-B14F-4D97-AF65-F5344CB8AC3E}">
        <p14:creationId xmlns:p14="http://schemas.microsoft.com/office/powerpoint/2010/main" val="2860080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B9766F8-C6A8-4D4A-AC7A-8EF9A4FFF66B}" type="datetimeFigureOut">
              <a:rPr lang="tr-TR" smtClean="0"/>
              <a:t>11.05.2020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D64C60D-7CE2-40F1-BE7B-A44F747257BA}" type="slidenum">
              <a:rPr lang="tr-TR" smtClean="0"/>
              <a:t>‹#›</a:t>
            </a:fld>
            <a:endParaRPr lang="tr-TR"/>
          </a:p>
        </p:txBody>
      </p:sp>
    </p:spTree>
    <p:extLst>
      <p:ext uri="{BB962C8B-B14F-4D97-AF65-F5344CB8AC3E}">
        <p14:creationId xmlns:p14="http://schemas.microsoft.com/office/powerpoint/2010/main" val="2819549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B9766F8-C6A8-4D4A-AC7A-8EF9A4FFF66B}" type="datetimeFigureOut">
              <a:rPr lang="tr-TR" smtClean="0"/>
              <a:t>11.05.2020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D64C60D-7CE2-40F1-BE7B-A44F747257BA}" type="slidenum">
              <a:rPr lang="tr-TR" smtClean="0"/>
              <a:t>‹#›</a:t>
            </a:fld>
            <a:endParaRPr lang="tr-TR"/>
          </a:p>
        </p:txBody>
      </p:sp>
    </p:spTree>
    <p:extLst>
      <p:ext uri="{BB962C8B-B14F-4D97-AF65-F5344CB8AC3E}">
        <p14:creationId xmlns:p14="http://schemas.microsoft.com/office/powerpoint/2010/main" val="1519669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B9766F8-C6A8-4D4A-AC7A-8EF9A4FFF66B}" type="datetimeFigureOut">
              <a:rPr lang="tr-TR" smtClean="0"/>
              <a:t>11.05.2020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D64C60D-7CE2-40F1-BE7B-A44F747257BA}" type="slidenum">
              <a:rPr lang="tr-TR" smtClean="0"/>
              <a:t>‹#›</a:t>
            </a:fld>
            <a:endParaRPr lang="tr-TR"/>
          </a:p>
        </p:txBody>
      </p:sp>
    </p:spTree>
    <p:extLst>
      <p:ext uri="{BB962C8B-B14F-4D97-AF65-F5344CB8AC3E}">
        <p14:creationId xmlns:p14="http://schemas.microsoft.com/office/powerpoint/2010/main" val="2730767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9766F8-C6A8-4D4A-AC7A-8EF9A4FFF66B}" type="datetimeFigureOut">
              <a:rPr lang="tr-TR" smtClean="0"/>
              <a:t>11.05.2020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64C60D-7CE2-40F1-BE7B-A44F747257BA}" type="slidenum">
              <a:rPr lang="tr-TR" smtClean="0"/>
              <a:t>‹#›</a:t>
            </a:fld>
            <a:endParaRPr lang="tr-TR"/>
          </a:p>
        </p:txBody>
      </p:sp>
    </p:spTree>
    <p:extLst>
      <p:ext uri="{BB962C8B-B14F-4D97-AF65-F5344CB8AC3E}">
        <p14:creationId xmlns:p14="http://schemas.microsoft.com/office/powerpoint/2010/main" val="9605173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BEDEN EĞİTİMİ VE VÜCUT GELİŞTİRME DERSİ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717482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2675731"/>
            <a:ext cx="10515600" cy="1325563"/>
          </a:xfrm>
        </p:spPr>
        <p:txBody>
          <a:bodyPr/>
          <a:lstStyle/>
          <a:p>
            <a:pPr algn="ctr"/>
            <a:r>
              <a:rPr lang="tr-TR" dirty="0" smtClean="0">
                <a:solidFill>
                  <a:srgbClr val="FF0000"/>
                </a:solidFill>
              </a:rPr>
              <a:t>SIRT VE GÖĞÜS EGZERSİZLERİ</a:t>
            </a:r>
            <a:endParaRPr lang="tr-TR" dirty="0">
              <a:solidFill>
                <a:srgbClr val="FF0000"/>
              </a:solidFill>
            </a:endParaRP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620461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p:txBody>
      </p:sp>
      <p:pic>
        <p:nvPicPr>
          <p:cNvPr id="4"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71636" t="14873" r="13472" b="67452"/>
          <a:stretch/>
        </p:blipFill>
        <p:spPr bwMode="auto">
          <a:xfrm>
            <a:off x="700573" y="1172853"/>
            <a:ext cx="2971800" cy="486685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71064" t="32273" r="14539" b="46571"/>
          <a:stretch/>
        </p:blipFill>
        <p:spPr bwMode="auto">
          <a:xfrm>
            <a:off x="6076561" y="762307"/>
            <a:ext cx="2873051" cy="58251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2141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p:txBody>
      </p:sp>
      <p:pic>
        <p:nvPicPr>
          <p:cNvPr id="4"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71636" t="14873" r="13472" b="67452"/>
          <a:stretch/>
        </p:blipFill>
        <p:spPr bwMode="auto">
          <a:xfrm>
            <a:off x="700573" y="1172853"/>
            <a:ext cx="2971800" cy="486685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71064" t="54167" r="14539" b="24677"/>
          <a:stretch/>
        </p:blipFill>
        <p:spPr bwMode="auto">
          <a:xfrm>
            <a:off x="6076561" y="762307"/>
            <a:ext cx="2873051" cy="58251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1868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p:txBody>
      </p:sp>
      <p:pic>
        <p:nvPicPr>
          <p:cNvPr id="4"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71636" t="14873" r="13472" b="67452"/>
          <a:stretch/>
        </p:blipFill>
        <p:spPr bwMode="auto">
          <a:xfrm>
            <a:off x="700573" y="1172853"/>
            <a:ext cx="2971800" cy="486685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71149" t="76368" r="14454" b="2476"/>
          <a:stretch/>
        </p:blipFill>
        <p:spPr bwMode="auto">
          <a:xfrm>
            <a:off x="6076561" y="762307"/>
            <a:ext cx="2873051" cy="58251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39344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p:txBody>
      </p:sp>
      <p:pic>
        <p:nvPicPr>
          <p:cNvPr id="4"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84788" t="14197" r="320" b="68128"/>
          <a:stretch/>
        </p:blipFill>
        <p:spPr bwMode="auto">
          <a:xfrm>
            <a:off x="700573" y="1172853"/>
            <a:ext cx="2971800" cy="486685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84980" t="32519" r="623" b="46325"/>
          <a:stretch/>
        </p:blipFill>
        <p:spPr bwMode="auto">
          <a:xfrm>
            <a:off x="6076561" y="762307"/>
            <a:ext cx="2873051" cy="58251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2615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p:txBody>
      </p:sp>
      <p:pic>
        <p:nvPicPr>
          <p:cNvPr id="4"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84788" t="14197" r="320" b="68128"/>
          <a:stretch/>
        </p:blipFill>
        <p:spPr bwMode="auto">
          <a:xfrm>
            <a:off x="700573" y="1172853"/>
            <a:ext cx="2971800" cy="486685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85065" t="53859" r="538" b="24985"/>
          <a:stretch/>
        </p:blipFill>
        <p:spPr bwMode="auto">
          <a:xfrm>
            <a:off x="6076561" y="762307"/>
            <a:ext cx="2873051" cy="58251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2705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p:txBody>
      </p:sp>
      <p:pic>
        <p:nvPicPr>
          <p:cNvPr id="4"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84788" t="14197" r="320" b="68128"/>
          <a:stretch/>
        </p:blipFill>
        <p:spPr bwMode="auto">
          <a:xfrm>
            <a:off x="700573" y="1172853"/>
            <a:ext cx="2971800" cy="486685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84614" t="76616" r="989" b="2228"/>
          <a:stretch/>
        </p:blipFill>
        <p:spPr bwMode="auto">
          <a:xfrm>
            <a:off x="6076561" y="762307"/>
            <a:ext cx="2873051" cy="58251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515267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Words>
  <Application>Microsoft Office PowerPoint</Application>
  <PresentationFormat>Geniş ekran</PresentationFormat>
  <Paragraphs>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BEDEN EĞİTİMİ VE VÜCUT GELİŞTİRME DERSİ</vt:lpstr>
      <vt:lpstr>SIRT VE GÖĞÜS EGZERSİZLERİ</vt:lpstr>
      <vt:lpstr>PowerPoint Sunusu</vt:lpstr>
      <vt:lpstr>PowerPoint Sunusu</vt:lpstr>
      <vt:lpstr>PowerPoint Sunusu</vt:lpstr>
      <vt:lpstr>PowerPoint Sunusu</vt:lpstr>
      <vt:lpstr>PowerPoint Sunusu</vt:lpstr>
      <vt:lpstr>PowerPoint Sunusu</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BEDEN EĞİTİMİ VE VÜCUT GELİŞTİRME DERSİ</dc:title>
  <dc:creator>HP</dc:creator>
  <cp:lastModifiedBy>HP</cp:lastModifiedBy>
  <cp:revision>1</cp:revision>
  <dcterms:created xsi:type="dcterms:W3CDTF">2020-05-10T22:03:54Z</dcterms:created>
  <dcterms:modified xsi:type="dcterms:W3CDTF">2020-05-10T22:04:21Z</dcterms:modified>
</cp:coreProperties>
</file>