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90" r:id="rId3"/>
  </p:sldMasterIdLst>
  <p:notesMasterIdLst>
    <p:notesMasterId r:id="rId13"/>
  </p:notesMasterIdLst>
  <p:sldIdLst>
    <p:sldId id="1083" r:id="rId4"/>
    <p:sldId id="1084" r:id="rId5"/>
    <p:sldId id="1085" r:id="rId6"/>
    <p:sldId id="1086" r:id="rId7"/>
    <p:sldId id="1087" r:id="rId8"/>
    <p:sldId id="1088" r:id="rId9"/>
    <p:sldId id="1089" r:id="rId10"/>
    <p:sldId id="1090" r:id="rId11"/>
    <p:sldId id="1091"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64" autoAdjust="0"/>
    <p:restoredTop sz="91471" autoAdjust="0"/>
  </p:normalViewPr>
  <p:slideViewPr>
    <p:cSldViewPr snapToGrid="0">
      <p:cViewPr varScale="1">
        <p:scale>
          <a:sx n="57" d="100"/>
          <a:sy n="57" d="100"/>
        </p:scale>
        <p:origin x="-1170" y="-90"/>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showGuides="1">
      <p:cViewPr varScale="1">
        <p:scale>
          <a:sx n="61" d="100"/>
          <a:sy n="61" d="100"/>
        </p:scale>
        <p:origin x="33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2/26/2020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2/26/2020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2/26/2020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2/26/2020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pPr>
              <a:defRPr/>
            </a:pPr>
            <a:endParaRPr lang="tr-TR"/>
          </a:p>
        </p:txBody>
      </p:sp>
      <p:sp>
        <p:nvSpPr>
          <p:cNvPr id="4" name="Rectangle 18"/>
          <p:cNvSpPr>
            <a:spLocks noGrp="1" noChangeArrowheads="1"/>
          </p:cNvSpPr>
          <p:nvPr>
            <p:ph type="ftr" sz="quarter" idx="11"/>
          </p:nvPr>
        </p:nvSpPr>
        <p:spPr>
          <a:ln/>
        </p:spPr>
        <p:txBody>
          <a:bodyPr/>
          <a:lstStyle>
            <a:lvl1pPr>
              <a:defRPr/>
            </a:lvl1pPr>
          </a:lstStyle>
          <a:p>
            <a:pPr>
              <a:defRPr/>
            </a:pPr>
            <a:endParaRPr lang="tr-TR"/>
          </a:p>
        </p:txBody>
      </p:sp>
      <p:sp>
        <p:nvSpPr>
          <p:cNvPr id="5" name="Rectangle 19"/>
          <p:cNvSpPr>
            <a:spLocks noGrp="1" noChangeArrowheads="1"/>
          </p:cNvSpPr>
          <p:nvPr>
            <p:ph type="sldNum" sz="quarter" idx="12"/>
          </p:nvPr>
        </p:nvSpPr>
        <p:spPr>
          <a:ln/>
        </p:spPr>
        <p:txBody>
          <a:bodyPr/>
          <a:lstStyle>
            <a:lvl1pPr>
              <a:defRPr/>
            </a:lvl1pPr>
          </a:lstStyle>
          <a:p>
            <a:fld id="{E24DB031-92E8-45A5-8D15-81850C813C05}" type="slidenum">
              <a:rPr lang="tr-TR" altLang="tr-TR"/>
              <a:pPr/>
              <a:t>‹#›</a:t>
            </a:fld>
            <a:endParaRPr lang="tr-TR" altLang="tr-TR"/>
          </a:p>
        </p:txBody>
      </p:sp>
    </p:spTree>
    <p:extLst>
      <p:ext uri="{BB962C8B-B14F-4D97-AF65-F5344CB8AC3E}">
        <p14:creationId xmlns:p14="http://schemas.microsoft.com/office/powerpoint/2010/main" val="50717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2/26/2020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248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2/26/2020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2/26/2020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1986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2/26/2020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2/26/2020</a:t>
            </a:fld>
            <a:endParaRPr lang="tr-TR"/>
          </a:p>
        </p:txBody>
      </p:sp>
      <p:sp>
        <p:nvSpPr>
          <p:cNvPr id="8" name="Footer Placeholder 7"/>
          <p:cNvSpPr>
            <a:spLocks noGrp="1"/>
          </p:cNvSpPr>
          <p:nvPr>
            <p:ph type="ftr" sz="quarter" idx="11"/>
          </p:nvPr>
        </p:nvSpPr>
        <p:spPr/>
        <p:txBody>
          <a:bodyPr/>
          <a:lstStyle/>
          <a:p>
            <a:r>
              <a:rPr lang="tr-TR"/>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2/26/2020</a:t>
            </a:fld>
            <a:endParaRPr lang="tr-TR"/>
          </a:p>
        </p:txBody>
      </p:sp>
      <p:sp>
        <p:nvSpPr>
          <p:cNvPr id="4" name="Footer Placeholder 3"/>
          <p:cNvSpPr>
            <a:spLocks noGrp="1"/>
          </p:cNvSpPr>
          <p:nvPr>
            <p:ph type="ftr" sz="quarter" idx="11"/>
          </p:nvPr>
        </p:nvSpPr>
        <p:spPr/>
        <p:txBody>
          <a:bodyPr/>
          <a:lstStyle/>
          <a:p>
            <a:r>
              <a:rPr lang="tr-TR"/>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2/26/2020</a:t>
            </a:fld>
            <a:endParaRPr lang="tr-TR"/>
          </a:p>
        </p:txBody>
      </p:sp>
      <p:sp>
        <p:nvSpPr>
          <p:cNvPr id="3" name="Footer Placeholder 2"/>
          <p:cNvSpPr>
            <a:spLocks noGrp="1"/>
          </p:cNvSpPr>
          <p:nvPr>
            <p:ph type="ftr" sz="quarter" idx="11"/>
          </p:nvPr>
        </p:nvSpPr>
        <p:spPr/>
        <p:txBody>
          <a:bodyPr/>
          <a:lstStyle/>
          <a:p>
            <a:r>
              <a:rPr lang="tr-TR"/>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2/26/2020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2/26/2020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2/26/2020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2/26/2020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2/26/2020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2/26/2020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Tablo Yer Tutucusu 2"/>
          <p:cNvSpPr>
            <a:spLocks noGrp="1"/>
          </p:cNvSpPr>
          <p:nvPr>
            <p:ph type="tbl" idx="1"/>
          </p:nvPr>
        </p:nvSpPr>
        <p:spPr>
          <a:xfrm>
            <a:off x="457200" y="1600202"/>
            <a:ext cx="8229600" cy="4530725"/>
          </a:xfrm>
        </p:spPr>
        <p:txBody>
          <a:bodyPr/>
          <a:lstStyle/>
          <a:p>
            <a:pPr lvl="0"/>
            <a:r>
              <a:rPr lang="tr-TR" noProof="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2/26/2020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a:t>Asıl başlık stili için tıklatın</a:t>
            </a:r>
          </a:p>
        </p:txBody>
      </p:sp>
      <p:sp>
        <p:nvSpPr>
          <p:cNvPr id="3" name="İçerik Yer Tutucusu 2"/>
          <p:cNvSpPr>
            <a:spLocks noGrp="1"/>
          </p:cNvSpPr>
          <p:nvPr>
            <p:ph sz="quarter" idx="1"/>
          </p:nvPr>
        </p:nvSpPr>
        <p:spPr>
          <a:xfrm>
            <a:off x="457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quarter" idx="2"/>
          </p:nvPr>
        </p:nvSpPr>
        <p:spPr>
          <a:xfrm>
            <a:off x="4648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İçerik Yer Tutucusu 4"/>
          <p:cNvSpPr>
            <a:spLocks noGrp="1"/>
          </p:cNvSpPr>
          <p:nvPr>
            <p:ph sz="quarter" idx="3"/>
          </p:nvPr>
        </p:nvSpPr>
        <p:spPr>
          <a:xfrm>
            <a:off x="457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İçerik Yer Tutucusu 5"/>
          <p:cNvSpPr>
            <a:spLocks noGrp="1"/>
          </p:cNvSpPr>
          <p:nvPr>
            <p:ph sz="quarter" idx="4"/>
          </p:nvPr>
        </p:nvSpPr>
        <p:spPr>
          <a:xfrm>
            <a:off x="4648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2/26/2020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smtClean="0"/>
              <a:t>Asıl başlık stili için tıklatın</a:t>
            </a:r>
            <a:endParaRPr lang="tr-TR" dirty="0"/>
          </a:p>
        </p:txBody>
      </p:sp>
    </p:spTree>
    <p:extLst>
      <p:ext uri="{BB962C8B-B14F-4D97-AF65-F5344CB8AC3E}">
        <p14:creationId xmlns:p14="http://schemas.microsoft.com/office/powerpoint/2010/main" val="2336273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195421988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2/26/2020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2/26/2020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907470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1714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5143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8572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2001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15430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fld id="{419913B4-353A-43F0-919E-C9E766A5124A}" type="datetime1">
              <a:rPr lang="en-US" smtClean="0"/>
              <a:t>2/26/2020</a:t>
            </a:fld>
            <a:endParaRPr lang="en-US"/>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fld id="{450E119D-8EDB-4D0A-AB54-479909DD9FBC}" type="slidenum">
              <a:rPr lang="en-US" smtClean="0"/>
              <a:t>‹#›</a:t>
            </a:fld>
            <a:endParaRPr lang="en-US"/>
          </a:p>
        </p:txBody>
      </p:sp>
    </p:spTree>
    <p:extLst>
      <p:ext uri="{BB962C8B-B14F-4D97-AF65-F5344CB8AC3E}">
        <p14:creationId xmlns:p14="http://schemas.microsoft.com/office/powerpoint/2010/main" val="2719393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2/26/2020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2/26/2020</a:t>
            </a:fld>
            <a:endParaRPr lang="en-US"/>
          </a:p>
        </p:txBody>
      </p:sp>
      <p:sp>
        <p:nvSpPr>
          <p:cNvPr id="8" name="Footer Placeholder 7"/>
          <p:cNvSpPr>
            <a:spLocks noGrp="1"/>
          </p:cNvSpPr>
          <p:nvPr>
            <p:ph type="ftr" sz="quarter" idx="11"/>
          </p:nvPr>
        </p:nvSpPr>
        <p:spPr/>
        <p:txBody>
          <a:bodyPr/>
          <a:lstStyle/>
          <a:p>
            <a:r>
              <a:rPr lang="en-US"/>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2/26/2020</a:t>
            </a:fld>
            <a:endParaRPr lang="en-US"/>
          </a:p>
        </p:txBody>
      </p:sp>
      <p:sp>
        <p:nvSpPr>
          <p:cNvPr id="4" name="Footer Placeholder 3"/>
          <p:cNvSpPr>
            <a:spLocks noGrp="1"/>
          </p:cNvSpPr>
          <p:nvPr>
            <p:ph type="ftr" sz="quarter" idx="11"/>
          </p:nvPr>
        </p:nvSpPr>
        <p:spPr/>
        <p:txBody>
          <a:bodyPr/>
          <a:lstStyle/>
          <a:p>
            <a:r>
              <a:rPr lang="en-US"/>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2/26/2020</a:t>
            </a:fld>
            <a:endParaRPr lang="en-US"/>
          </a:p>
        </p:txBody>
      </p:sp>
      <p:sp>
        <p:nvSpPr>
          <p:cNvPr id="3" name="Footer Placeholder 2"/>
          <p:cNvSpPr>
            <a:spLocks noGrp="1"/>
          </p:cNvSpPr>
          <p:nvPr>
            <p:ph type="ftr" sz="quarter" idx="11"/>
          </p:nvPr>
        </p:nvSpPr>
        <p:spPr/>
        <p:txBody>
          <a:bodyPr/>
          <a:lstStyle/>
          <a:p>
            <a:r>
              <a:rPr lang="en-US"/>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2/26/2020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2/26/2020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5BA3AE7-9ECF-44E5-AA35-A658ADA8F751}" type="datetime1">
              <a:rPr lang="en-US" smtClean="0"/>
              <a:t>2/26/2020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2/26/2020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0280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6" r:id="rId3"/>
    <p:sldLayoutId id="2147483697" r:id="rId4"/>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03198" y="1533155"/>
            <a:ext cx="8137603" cy="2357568"/>
          </a:xfrm>
          <a:prstGeom prst="rect">
            <a:avLst/>
          </a:prstGeom>
        </p:spPr>
        <p:txBody>
          <a:bodyPr wrap="square">
            <a:spAutoFit/>
          </a:bodyPr>
          <a:lstStyle/>
          <a:p>
            <a:pPr marL="0" lvl="1" algn="ctr">
              <a:spcBef>
                <a:spcPct val="20000"/>
              </a:spcBef>
              <a:buClr>
                <a:schemeClr val="accent1"/>
              </a:buClr>
            </a:pPr>
            <a:r>
              <a:rPr lang="tr-TR" sz="3200" b="1" dirty="0">
                <a:latin typeface="Arial" panose="020B0604020202020204" pitchFamily="34" charset="0"/>
                <a:cs typeface="Arial" panose="020B0604020202020204" pitchFamily="34" charset="0"/>
              </a:rPr>
              <a:t>GGY </a:t>
            </a:r>
            <a:r>
              <a:rPr lang="tr-TR" sz="3200" b="1" dirty="0" smtClean="0">
                <a:latin typeface="Arial" panose="020B0604020202020204" pitchFamily="34" charset="0"/>
                <a:cs typeface="Arial" panose="020B0604020202020204" pitchFamily="34" charset="0"/>
              </a:rPr>
              <a:t>434</a:t>
            </a:r>
            <a:endParaRPr lang="tr-TR" sz="3200" b="1" dirty="0">
              <a:latin typeface="Arial" panose="020B0604020202020204" pitchFamily="34" charset="0"/>
              <a:cs typeface="Arial" panose="020B0604020202020204" pitchFamily="34" charset="0"/>
            </a:endParaRPr>
          </a:p>
          <a:p>
            <a:pPr marL="0" lvl="1" algn="ctr">
              <a:spcBef>
                <a:spcPct val="20000"/>
              </a:spcBef>
              <a:buClr>
                <a:schemeClr val="accent1"/>
              </a:buClr>
            </a:pPr>
            <a:r>
              <a:rPr lang="tr-TR" sz="3200" b="1" dirty="0" smtClean="0">
                <a:latin typeface="Arial" panose="020B0604020202020204" pitchFamily="34" charset="0"/>
                <a:cs typeface="Arial" panose="020B0604020202020204" pitchFamily="34" charset="0"/>
              </a:rPr>
              <a:t>Coğrafi Bilgi Sistemleri</a:t>
            </a:r>
          </a:p>
          <a:p>
            <a:pPr marL="0" lvl="1" algn="ctr">
              <a:spcBef>
                <a:spcPct val="20000"/>
              </a:spcBef>
              <a:buClr>
                <a:schemeClr val="accent1"/>
              </a:buClr>
            </a:pPr>
            <a:r>
              <a:rPr lang="tr-TR" sz="3200" b="1" dirty="0" smtClean="0">
                <a:latin typeface="Arial" panose="020B0604020202020204" pitchFamily="34" charset="0"/>
                <a:cs typeface="Arial" panose="020B0604020202020204" pitchFamily="34" charset="0"/>
              </a:rPr>
              <a:t>(2-2)4</a:t>
            </a:r>
          </a:p>
          <a:p>
            <a:pPr marL="0" lvl="1" algn="ctr">
              <a:spcBef>
                <a:spcPct val="20000"/>
              </a:spcBef>
              <a:buClr>
                <a:schemeClr val="accent1"/>
              </a:buClr>
            </a:pPr>
            <a:endParaRPr lang="tr-TR" sz="3200" b="1" dirty="0">
              <a:solidFill>
                <a:schemeClr val="tx2"/>
              </a:solidFill>
              <a:latin typeface="Arial" panose="020B0604020202020204" pitchFamily="34" charset="0"/>
              <a:cs typeface="Arial" panose="020B0604020202020204" pitchFamily="34" charset="0"/>
            </a:endParaRPr>
          </a:p>
        </p:txBody>
      </p:sp>
      <p:sp>
        <p:nvSpPr>
          <p:cNvPr id="13" name="Dikdörtgen 12"/>
          <p:cNvSpPr/>
          <p:nvPr/>
        </p:nvSpPr>
        <p:spPr>
          <a:xfrm>
            <a:off x="440762" y="4393802"/>
            <a:ext cx="8479708" cy="584775"/>
          </a:xfrm>
          <a:prstGeom prst="rect">
            <a:avLst/>
          </a:prstGeom>
        </p:spPr>
        <p:txBody>
          <a:bodyPr wrap="square">
            <a:spAutoFit/>
          </a:bodyPr>
          <a:lstStyle/>
          <a:p>
            <a:pPr algn="ctr">
              <a:spcAft>
                <a:spcPts val="0"/>
              </a:spcAft>
            </a:pPr>
            <a:r>
              <a:rPr lang="tr-TR" sz="1600" b="1" dirty="0" smtClean="0">
                <a:effectLst/>
                <a:latin typeface="Arial" panose="020B0604020202020204" pitchFamily="34" charset="0"/>
                <a:ea typeface="Times New Roman" panose="02020603050405020304" pitchFamily="18" charset="0"/>
                <a:cs typeface="Arial" panose="020B0604020202020204" pitchFamily="34" charset="0"/>
              </a:rPr>
              <a:t>Doç. Dr. Yeşim TANRIVERMİŞ </a:t>
            </a:r>
          </a:p>
          <a:p>
            <a:pPr algn="ctr">
              <a:spcAft>
                <a:spcPts val="0"/>
              </a:spcAft>
            </a:pPr>
            <a:r>
              <a:rPr lang="tr-TR" sz="1600" dirty="0" smtClean="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727673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Uygulama- Ağırlandırılmış Bindirme Weighted </a:t>
            </a: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Overlay</a:t>
            </a:r>
            <a:endParaRPr lang="nb-NO"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3" name="Content Placeholder 2"/>
          <p:cNvSpPr>
            <a:spLocks noGrp="1"/>
          </p:cNvSpPr>
          <p:nvPr>
            <p:ph idx="1"/>
          </p:nvPr>
        </p:nvSpPr>
        <p:spPr/>
        <p:txBody>
          <a:bodyPr/>
          <a:lstStyle/>
          <a:p>
            <a:endParaRPr lang="tr-T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835" y="1632867"/>
            <a:ext cx="8109387" cy="4370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66119" y="1263535"/>
            <a:ext cx="8334821" cy="369332"/>
          </a:xfrm>
          <a:prstGeom prst="rect">
            <a:avLst/>
          </a:prstGeom>
        </p:spPr>
        <p:txBody>
          <a:bodyPr wrap="square">
            <a:spAutoFit/>
          </a:bodyPr>
          <a:lstStyle/>
          <a:p>
            <a:r>
              <a:rPr lang="tr-TR" i="1" dirty="0"/>
              <a:t>File&gt;Open </a:t>
            </a:r>
            <a:r>
              <a:rPr lang="tr-TR" dirty="0"/>
              <a:t>yardımıyla  </a:t>
            </a:r>
            <a:r>
              <a:rPr lang="tr-TR" i="1" dirty="0"/>
              <a:t>Uygulama6a.mxd ArcMap </a:t>
            </a:r>
            <a:r>
              <a:rPr lang="tr-TR" dirty="0"/>
              <a:t>çalışma dosyasını çağırınız. </a:t>
            </a:r>
          </a:p>
        </p:txBody>
      </p:sp>
    </p:spTree>
    <p:extLst>
      <p:ext uri="{BB962C8B-B14F-4D97-AF65-F5344CB8AC3E}">
        <p14:creationId xmlns:p14="http://schemas.microsoft.com/office/powerpoint/2010/main" val="261699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Uygulama- Ağırlandırılmış Bindirme Weighted </a:t>
            </a: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Overlay</a:t>
            </a:r>
            <a:endParaRPr lang="nb-NO"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3" name="Content Placeholder 2"/>
          <p:cNvSpPr>
            <a:spLocks noGrp="1"/>
          </p:cNvSpPr>
          <p:nvPr>
            <p:ph idx="1"/>
          </p:nvPr>
        </p:nvSpPr>
        <p:spPr>
          <a:xfrm>
            <a:off x="302029" y="1434193"/>
            <a:ext cx="3372197" cy="4114800"/>
          </a:xfrm>
        </p:spPr>
        <p:txBody>
          <a:bodyPr/>
          <a:lstStyle/>
          <a:p>
            <a:pPr>
              <a:lnSpc>
                <a:spcPct val="150000"/>
              </a:lnSpc>
            </a:pPr>
            <a:r>
              <a:rPr lang="tr-TR" sz="1400" dirty="0"/>
              <a:t>Ekrana gelen RePark, ReOkul, ReEgim, ReYol katmanlarını çekip açıp kapatarak lejantlarıyla </a:t>
            </a:r>
            <a:r>
              <a:rPr lang="tr-TR" sz="1400" dirty="0" smtClean="0"/>
              <a:t>incelenir</a:t>
            </a:r>
          </a:p>
          <a:p>
            <a:pPr>
              <a:lnSpc>
                <a:spcPct val="150000"/>
              </a:lnSpc>
            </a:pPr>
            <a:r>
              <a:rPr lang="tr-TR" sz="1400" dirty="0" smtClean="0"/>
              <a:t>Bu </a:t>
            </a:r>
            <a:r>
              <a:rPr lang="tr-TR" sz="1400" dirty="0"/>
              <a:t>katmanları çakıştırmak için </a:t>
            </a:r>
            <a:r>
              <a:rPr lang="tr-TR" sz="1600" b="1" dirty="0"/>
              <a:t>ArcToolbox &gt; Spatial Analyst Tools &gt; Overlay &gt; Weighted Overlay</a:t>
            </a:r>
            <a:r>
              <a:rPr lang="tr-TR" sz="1400" dirty="0"/>
              <a:t> aracına çift tıklayarak açınız. Bu araç ile tanımladığınız katmanlara kolay bir şekilde ağırlık vererek çakıştırma işlemini gerçekleştirebileceksiniz. </a:t>
            </a:r>
          </a:p>
          <a:p>
            <a:endParaRPr lang="tr-TR" sz="1400"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1232" y="1600200"/>
            <a:ext cx="5272768" cy="3782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9045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Uygulama- Ağırlandırılmış Bindirme Weighted </a:t>
            </a: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Overlay</a:t>
            </a:r>
            <a:endParaRPr lang="nb-NO"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3" name="Content Placeholder 2"/>
          <p:cNvSpPr>
            <a:spLocks noGrp="1"/>
          </p:cNvSpPr>
          <p:nvPr>
            <p:ph idx="1"/>
          </p:nvPr>
        </p:nvSpPr>
        <p:spPr>
          <a:xfrm>
            <a:off x="302029" y="1434193"/>
            <a:ext cx="8381927" cy="4114800"/>
          </a:xfrm>
        </p:spPr>
        <p:txBody>
          <a:bodyPr/>
          <a:lstStyle/>
          <a:p>
            <a:pPr>
              <a:lnSpc>
                <a:spcPct val="150000"/>
              </a:lnSpc>
            </a:pPr>
            <a:r>
              <a:rPr lang="tr-TR" sz="1400" dirty="0"/>
              <a:t>Çakıştırmada kullanılacak katmanları Weighted Overlay aracında        ikonuna tıklayınız. </a:t>
            </a:r>
          </a:p>
          <a:p>
            <a:pPr>
              <a:lnSpc>
                <a:spcPct val="150000"/>
              </a:lnSpc>
            </a:pPr>
            <a:r>
              <a:rPr lang="tr-TR" sz="1400" dirty="0"/>
              <a:t>Açılan Add Weighted Overlay layer penceresinde Input raster parametresine RePark katmanını tanımlayınız. </a:t>
            </a:r>
          </a:p>
          <a:p>
            <a:pPr>
              <a:lnSpc>
                <a:spcPct val="150000"/>
              </a:lnSpc>
            </a:pPr>
            <a:r>
              <a:rPr lang="tr-TR" sz="1400" dirty="0"/>
              <a:t>Input field parametresine de açılır oktan Value sütununu ayarlayınız. </a:t>
            </a:r>
          </a:p>
          <a:p>
            <a:pPr>
              <a:lnSpc>
                <a:spcPct val="150000"/>
              </a:lnSpc>
            </a:pPr>
            <a:r>
              <a:rPr lang="tr-TR" sz="1400" dirty="0"/>
              <a:t>OK butonuna tıklayınız. </a:t>
            </a:r>
          </a:p>
          <a:p>
            <a:pPr>
              <a:lnSpc>
                <a:spcPct val="150000"/>
              </a:lnSpc>
            </a:pPr>
            <a:r>
              <a:rPr lang="tr-TR" sz="1400" dirty="0"/>
              <a:t>Bu araç ile çakıştırmada kullanılacak katmanı ve bu katmana ait hangi sütunda yazan değerlerin çakıştırmaya alınacağını ayarlamış oldunuz.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99" y="1387929"/>
            <a:ext cx="49530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5875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Uygulama- Ağırlandırılmış Bindirme Weighted </a:t>
            </a: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Overlay</a:t>
            </a:r>
            <a:endParaRPr lang="nb-NO"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3" name="Content Placeholder 2"/>
          <p:cNvSpPr>
            <a:spLocks noGrp="1"/>
          </p:cNvSpPr>
          <p:nvPr>
            <p:ph idx="1"/>
          </p:nvPr>
        </p:nvSpPr>
        <p:spPr>
          <a:xfrm>
            <a:off x="302029" y="1434193"/>
            <a:ext cx="8381927" cy="4114800"/>
          </a:xfrm>
        </p:spPr>
        <p:txBody>
          <a:bodyPr/>
          <a:lstStyle/>
          <a:p>
            <a:pPr>
              <a:lnSpc>
                <a:spcPct val="150000"/>
              </a:lnSpc>
            </a:pPr>
            <a:r>
              <a:rPr lang="tr-TR" sz="1600" dirty="0"/>
              <a:t>Çakıştırmada kullanılacak diğer katman için Weighted Overlay aracında           ikonuna tıklayınız. Açılan Add Weighted Overlay layer penceresinde Input raster parametresine ReOkul katmanını tanımlayınız. Input field parametresine de açılır oktan Value sütununu ayarlayınız. </a:t>
            </a:r>
          </a:p>
          <a:p>
            <a:pPr>
              <a:lnSpc>
                <a:spcPct val="150000"/>
              </a:lnSpc>
            </a:pPr>
            <a:r>
              <a:rPr lang="tr-TR" sz="1600" dirty="0"/>
              <a:t>Çakıştırmada kullanılacak diğer katman için Weighted Overlay aracında             ikonuna tıklayınız.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8737" y="1465391"/>
            <a:ext cx="49530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8737" y="2970118"/>
            <a:ext cx="49530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683" y="3408268"/>
            <a:ext cx="3555147" cy="3449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624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Uygulama- Ağırlandırılmış Bindirme Weighted </a:t>
            </a: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Overlay</a:t>
            </a:r>
            <a:endParaRPr lang="nb-NO"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99" y="1387929"/>
            <a:ext cx="49530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p:txBody>
          <a:bodyPr/>
          <a:lstStyle/>
          <a:p>
            <a:endParaRPr lang="tr-T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780" y="1140486"/>
            <a:ext cx="7380514" cy="5260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2721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Uygulama- Ağırlandırılmış Bindirme Weighted </a:t>
            </a: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Overlay</a:t>
            </a:r>
            <a:endParaRPr lang="nb-NO"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99" y="1387929"/>
            <a:ext cx="49530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119" y="1607004"/>
            <a:ext cx="8613921" cy="2860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p:txBody>
          <a:bodyPr/>
          <a:lstStyle/>
          <a:p>
            <a:endParaRPr lang="tr-TR" dirty="0"/>
          </a:p>
        </p:txBody>
      </p:sp>
    </p:spTree>
    <p:extLst>
      <p:ext uri="{BB962C8B-B14F-4D97-AF65-F5344CB8AC3E}">
        <p14:creationId xmlns:p14="http://schemas.microsoft.com/office/powerpoint/2010/main" val="3814820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Sonuç Ürün- Yerleşim Yeri Seçimi</a:t>
            </a:r>
            <a:endParaRPr lang="nb-NO"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99" y="1387929"/>
            <a:ext cx="49530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p:txBody>
          <a:bodyPr/>
          <a:lstStyle/>
          <a:p>
            <a:endParaRPr lang="tr-T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187" y="1387929"/>
            <a:ext cx="6834763" cy="479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4820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Kaynaklar	</a:t>
            </a:r>
            <a:endParaRPr lang="nb-NO"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8" name="İçerik Yer Tutucusu 2"/>
          <p:cNvSpPr>
            <a:spLocks noGrp="1"/>
          </p:cNvSpPr>
          <p:nvPr>
            <p:ph idx="1"/>
          </p:nvPr>
        </p:nvSpPr>
        <p:spPr>
          <a:xfrm>
            <a:off x="336462" y="1342887"/>
            <a:ext cx="8026141" cy="3462807"/>
          </a:xfrm>
        </p:spPr>
        <p:txBody>
          <a:bodyPr anchor="t">
            <a:noAutofit/>
          </a:bodyPr>
          <a:lstStyle/>
          <a:p>
            <a:pPr marL="342900" indent="-342900">
              <a:lnSpc>
                <a:spcPct val="150000"/>
              </a:lnSpc>
              <a:buFont typeface="Wingdings" panose="05000000000000000000" pitchFamily="2" charset="2"/>
              <a:buChar char="Ø"/>
            </a:pPr>
            <a:r>
              <a:rPr lang="tr-TR" sz="1800" i="1" dirty="0" smtClean="0"/>
              <a:t>ArcGIS </a:t>
            </a:r>
            <a:r>
              <a:rPr lang="tr-TR" sz="1800" i="1" dirty="0"/>
              <a:t>[GIS software]. Version </a:t>
            </a:r>
            <a:r>
              <a:rPr lang="tr-TR" sz="1800" i="1" dirty="0" smtClean="0"/>
              <a:t>10.1. </a:t>
            </a:r>
            <a:r>
              <a:rPr lang="tr-TR" sz="1800" i="1" dirty="0"/>
              <a:t>Redlands, CA: Environmental Systems Research Institute, Inc., </a:t>
            </a:r>
            <a:r>
              <a:rPr lang="tr-TR" sz="1800" i="1" dirty="0" smtClean="0"/>
              <a:t>2020</a:t>
            </a:r>
            <a:r>
              <a:rPr lang="tr-TR" sz="1800" i="1" dirty="0"/>
              <a:t>.</a:t>
            </a:r>
          </a:p>
        </p:txBody>
      </p:sp>
    </p:spTree>
    <p:extLst>
      <p:ext uri="{BB962C8B-B14F-4D97-AF65-F5344CB8AC3E}">
        <p14:creationId xmlns:p14="http://schemas.microsoft.com/office/powerpoint/2010/main" val="14722747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xmlns=""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12455</TotalTime>
  <Words>242</Words>
  <Application>Microsoft Office PowerPoint</Application>
  <PresentationFormat>On-screen Show (4:3)</PresentationFormat>
  <Paragraphs>32</Paragraphs>
  <Slides>9</Slides>
  <Notes>0</Notes>
  <HiddenSlides>0</HiddenSlides>
  <MMClips>0</MMClips>
  <ScaleCrop>false</ScaleCrop>
  <HeadingPairs>
    <vt:vector size="4" baseType="variant">
      <vt:variant>
        <vt:lpstr>Theme</vt:lpstr>
      </vt:variant>
      <vt:variant>
        <vt:i4>3</vt:i4>
      </vt:variant>
      <vt:variant>
        <vt:lpstr>Slide Titles</vt:lpstr>
      </vt:variant>
      <vt:variant>
        <vt:i4>9</vt:i4>
      </vt:variant>
    </vt:vector>
  </HeadingPairs>
  <TitlesOfParts>
    <vt:vector size="12" baseType="lpstr">
      <vt:lpstr>ekonomi</vt:lpstr>
      <vt:lpstr>1_Rics</vt:lpstr>
      <vt:lpstr>h.t.</vt:lpstr>
      <vt:lpstr>PowerPoint Presentation</vt:lpstr>
      <vt:lpstr>  </vt:lpstr>
      <vt:lpstr>  </vt:lpstr>
      <vt:lpstr>  </vt:lpstr>
      <vt:lpstr>  </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sibel</cp:lastModifiedBy>
  <cp:revision>812</cp:revision>
  <cp:lastPrinted>2016-10-24T07:53:35Z</cp:lastPrinted>
  <dcterms:created xsi:type="dcterms:W3CDTF">2016-09-18T09:35:24Z</dcterms:created>
  <dcterms:modified xsi:type="dcterms:W3CDTF">2020-02-26T07:29:36Z</dcterms:modified>
</cp:coreProperties>
</file>