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2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3BCDF-2F20-4600-86DC-1090B2CB0FE2}" type="datetimeFigureOut">
              <a:rPr lang="tr-TR" smtClean="0"/>
              <a:pPr/>
              <a:t>9.09.2021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FF43-1C57-4101-A328-B047DA82252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HEALTHY LIFE STYLE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Assist</a:t>
            </a:r>
            <a:r>
              <a:rPr lang="tr-TR" dirty="0" smtClean="0"/>
              <a:t>. Prof. Dr. </a:t>
            </a:r>
          </a:p>
          <a:p>
            <a:r>
              <a:rPr lang="tr-TR" dirty="0" smtClean="0"/>
              <a:t>Gülsen Ceyhun Peker </a:t>
            </a:r>
            <a:endParaRPr lang="tr-TR" dirty="0"/>
          </a:p>
        </p:txBody>
      </p:sp>
      <p:pic>
        <p:nvPicPr>
          <p:cNvPr id="4" name="Picture 2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013176"/>
            <a:ext cx="2943225" cy="1552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096250" cy="6724650"/>
          </a:xfrm>
          <a:prstGeom prst="rect">
            <a:avLst/>
          </a:prstGeom>
          <a:noFill/>
        </p:spPr>
      </p:pic>
      <p:sp>
        <p:nvSpPr>
          <p:cNvPr id="3" name="2 Dikdörtgen"/>
          <p:cNvSpPr/>
          <p:nvPr/>
        </p:nvSpPr>
        <p:spPr>
          <a:xfrm flipV="1">
            <a:off x="3275856" y="2420888"/>
            <a:ext cx="1152128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80728"/>
            <a:ext cx="7704856" cy="4469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 descr="C:\Users\user\Desktop\1 2 7 6 3 5 4 Problem Solving (PSM) Process Step 1 Define the Proble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Presentation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50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female</a:t>
            </a:r>
            <a:r>
              <a:rPr lang="tr-TR" dirty="0" smtClean="0"/>
              <a:t> </a:t>
            </a:r>
            <a:r>
              <a:rPr lang="tr-TR" dirty="0" err="1" smtClean="0"/>
              <a:t>patient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 err="1" smtClean="0"/>
              <a:t>husband</a:t>
            </a:r>
            <a:r>
              <a:rPr lang="tr-TR" dirty="0" smtClean="0"/>
              <a:t> </a:t>
            </a:r>
            <a:r>
              <a:rPr lang="tr-TR" dirty="0" err="1" smtClean="0"/>
              <a:t>died</a:t>
            </a:r>
            <a:r>
              <a:rPr lang="tr-TR" dirty="0" smtClean="0"/>
              <a:t> in a car </a:t>
            </a:r>
            <a:r>
              <a:rPr lang="tr-TR" dirty="0" err="1" smtClean="0"/>
              <a:t>accident</a:t>
            </a:r>
            <a:r>
              <a:rPr lang="tr-TR" dirty="0" smtClean="0"/>
              <a:t> 2 </a:t>
            </a:r>
            <a:r>
              <a:rPr lang="tr-TR" dirty="0" err="1" smtClean="0"/>
              <a:t>years</a:t>
            </a:r>
            <a:r>
              <a:rPr lang="tr-TR" dirty="0" smtClean="0"/>
              <a:t> </a:t>
            </a:r>
            <a:r>
              <a:rPr lang="tr-TR" dirty="0" err="1" smtClean="0"/>
              <a:t>ago</a:t>
            </a:r>
            <a:endParaRPr lang="tr-TR" dirty="0" smtClean="0"/>
          </a:p>
          <a:p>
            <a:r>
              <a:rPr lang="tr-TR" dirty="0" smtClean="0"/>
              <a:t>3 </a:t>
            </a:r>
            <a:r>
              <a:rPr lang="tr-TR" dirty="0" err="1" smtClean="0"/>
              <a:t>children</a:t>
            </a:r>
            <a:endParaRPr lang="tr-TR" dirty="0" smtClean="0"/>
          </a:p>
          <a:p>
            <a:r>
              <a:rPr lang="tr-TR" dirty="0" smtClean="0"/>
              <a:t>DM, HT</a:t>
            </a:r>
          </a:p>
          <a:p>
            <a:r>
              <a:rPr lang="tr-TR" dirty="0" err="1" smtClean="0"/>
              <a:t>Smoking</a:t>
            </a:r>
            <a:endParaRPr lang="tr-TR" dirty="0" smtClean="0"/>
          </a:p>
          <a:p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tired</a:t>
            </a:r>
            <a:r>
              <a:rPr lang="tr-TR" dirty="0" smtClean="0"/>
              <a:t>, </a:t>
            </a:r>
            <a:r>
              <a:rPr lang="tr-TR" dirty="0" err="1" smtClean="0"/>
              <a:t>sleep</a:t>
            </a:r>
            <a:r>
              <a:rPr lang="tr-TR" dirty="0" smtClean="0"/>
              <a:t> </a:t>
            </a:r>
            <a:r>
              <a:rPr lang="tr-TR" dirty="0" err="1" smtClean="0"/>
              <a:t>deprivation</a:t>
            </a:r>
            <a:endParaRPr lang="tr-TR" dirty="0" smtClean="0"/>
          </a:p>
          <a:p>
            <a:r>
              <a:rPr lang="tr-TR" dirty="0" err="1" smtClean="0"/>
              <a:t>Irregular</a:t>
            </a:r>
            <a:r>
              <a:rPr lang="tr-TR" dirty="0" smtClean="0"/>
              <a:t> </a:t>
            </a:r>
            <a:r>
              <a:rPr lang="tr-TR" dirty="0" err="1" smtClean="0"/>
              <a:t>menses</a:t>
            </a:r>
            <a:r>
              <a:rPr lang="tr-TR" dirty="0" smtClean="0"/>
              <a:t>, hot </a:t>
            </a:r>
            <a:r>
              <a:rPr lang="tr-TR" dirty="0" err="1" smtClean="0"/>
              <a:t>flashes</a:t>
            </a:r>
            <a:endParaRPr lang="tr-TR" dirty="0" smtClean="0"/>
          </a:p>
          <a:p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compliance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medications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 SHE HEALTHY?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anamnesIs</a:t>
            </a:r>
            <a:r>
              <a:rPr lang="tr-TR" dirty="0" smtClean="0"/>
              <a:t> </a:t>
            </a:r>
            <a:r>
              <a:rPr lang="tr-TR" dirty="0" err="1" smtClean="0"/>
              <a:t>tell</a:t>
            </a:r>
            <a:r>
              <a:rPr lang="tr-TR" dirty="0" smtClean="0"/>
              <a:t> US?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shall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ask?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WHICH TESTS OR QUESTIONNAIRES WILL YOU ORDER?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</a:t>
            </a:r>
            <a:r>
              <a:rPr lang="tr-TR" smtClean="0"/>
              <a:t>list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DM</a:t>
            </a:r>
          </a:p>
          <a:p>
            <a:r>
              <a:rPr lang="tr-TR" dirty="0" smtClean="0"/>
              <a:t>HT</a:t>
            </a:r>
          </a:p>
          <a:p>
            <a:r>
              <a:rPr lang="tr-TR" dirty="0" err="1" smtClean="0"/>
              <a:t>Depression</a:t>
            </a:r>
            <a:r>
              <a:rPr lang="tr-TR" dirty="0" smtClean="0"/>
              <a:t>?</a:t>
            </a:r>
          </a:p>
          <a:p>
            <a:r>
              <a:rPr lang="tr-TR" dirty="0" err="1" smtClean="0"/>
              <a:t>Nicotine</a:t>
            </a:r>
            <a:r>
              <a:rPr lang="tr-TR" dirty="0" smtClean="0"/>
              <a:t> </a:t>
            </a:r>
            <a:r>
              <a:rPr lang="tr-TR" dirty="0" err="1" smtClean="0"/>
              <a:t>addiction</a:t>
            </a:r>
            <a:endParaRPr lang="tr-TR" dirty="0" smtClean="0"/>
          </a:p>
          <a:p>
            <a:r>
              <a:rPr lang="tr-TR" dirty="0" err="1" smtClean="0"/>
              <a:t>Obesity</a:t>
            </a:r>
            <a:endParaRPr lang="tr-TR" dirty="0" smtClean="0"/>
          </a:p>
          <a:p>
            <a:r>
              <a:rPr lang="tr-TR" dirty="0" err="1" smtClean="0"/>
              <a:t>Immobility</a:t>
            </a:r>
            <a:endParaRPr lang="tr-TR" dirty="0" smtClean="0"/>
          </a:p>
          <a:p>
            <a:r>
              <a:rPr lang="tr-TR" dirty="0" err="1" smtClean="0"/>
              <a:t>Menapouse</a:t>
            </a:r>
            <a:r>
              <a:rPr lang="tr-TR" dirty="0" smtClean="0"/>
              <a:t>?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88</Words>
  <Application>Microsoft Office PowerPoint</Application>
  <PresentationFormat>Ekran Gösterisi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HEALTHY LIFE STYLE</vt:lpstr>
      <vt:lpstr>Case Presentation</vt:lpstr>
      <vt:lpstr>Case Presentation</vt:lpstr>
      <vt:lpstr>IS SHE HEALTHY?</vt:lpstr>
      <vt:lpstr>What the anamnesIs tell US?</vt:lpstr>
      <vt:lpstr>WhICH questIONS shall we ask?</vt:lpstr>
      <vt:lpstr>WHICH TESTS OR QUESTIONNAIRES WILL YOU ORDER?</vt:lpstr>
      <vt:lpstr>Problem list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Windows Kullanıcısı</cp:lastModifiedBy>
  <cp:revision>9</cp:revision>
  <dcterms:created xsi:type="dcterms:W3CDTF">2019-03-28T09:41:42Z</dcterms:created>
  <dcterms:modified xsi:type="dcterms:W3CDTF">2021-09-09T10:08:44Z</dcterms:modified>
</cp:coreProperties>
</file>