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D871A-47A2-4D23-AA69-83AA50DA623C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DD386-BB42-4CA5-9392-514A533FB43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Televizyon Yapımları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Yayınlanma Zamanına Göre Programlar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/>
              <a:t>1. Canlı </a:t>
            </a:r>
            <a:r>
              <a:rPr lang="tr-TR" b="1" dirty="0"/>
              <a:t>Yayın: </a:t>
            </a:r>
            <a:endParaRPr lang="tr-TR" b="1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Program </a:t>
            </a:r>
            <a:r>
              <a:rPr lang="tr-TR" dirty="0"/>
              <a:t>stüdyoda </a:t>
            </a:r>
            <a:r>
              <a:rPr lang="tr-TR" dirty="0" smtClean="0"/>
              <a:t>gerçekleştirilirken </a:t>
            </a:r>
            <a:r>
              <a:rPr lang="tr-TR" dirty="0"/>
              <a:t>anında yayınlanır.</a:t>
            </a:r>
          </a:p>
          <a:p>
            <a:pPr>
              <a:buNone/>
            </a:pPr>
            <a:r>
              <a:rPr lang="tr-TR" dirty="0" smtClean="0"/>
              <a:t> 	Ancak </a:t>
            </a:r>
            <a:r>
              <a:rPr lang="tr-TR" dirty="0"/>
              <a:t>hem ilgili mevzuat gereği yayın arşivi oluşturmak, hem de programın tekrarını yayınlayabilmek için </a:t>
            </a:r>
            <a:r>
              <a:rPr lang="tr-TR" dirty="0" smtClean="0"/>
              <a:t>banda </a:t>
            </a:r>
            <a:r>
              <a:rPr lang="tr-TR" dirty="0"/>
              <a:t>da </a:t>
            </a:r>
            <a:r>
              <a:rPr lang="tr-TR" dirty="0" smtClean="0"/>
              <a:t>kaydedilir.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İyi </a:t>
            </a:r>
            <a:r>
              <a:rPr lang="tr-TR" dirty="0"/>
              <a:t>bir </a:t>
            </a:r>
            <a:r>
              <a:rPr lang="tr-TR" dirty="0" err="1"/>
              <a:t>önhazırlık</a:t>
            </a:r>
            <a:r>
              <a:rPr lang="tr-TR" dirty="0"/>
              <a:t>, hatta </a:t>
            </a:r>
            <a:r>
              <a:rPr lang="tr-TR" dirty="0" err="1"/>
              <a:t>bazan</a:t>
            </a:r>
            <a:r>
              <a:rPr lang="tr-TR" dirty="0"/>
              <a:t> provalar yapmak gerekir.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sz="3500" b="1" dirty="0" smtClean="0"/>
              <a:t>	2. Naklen yayın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Program stüdyo dışında gerçekleştiği anda </a:t>
            </a:r>
            <a:r>
              <a:rPr lang="tr-TR" dirty="0" smtClean="0"/>
              <a:t>canlı yayın aracı yoluyla </a:t>
            </a:r>
            <a:r>
              <a:rPr lang="tr-TR" dirty="0" smtClean="0"/>
              <a:t>yayınlanır.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Naklen yayınlara </a:t>
            </a:r>
            <a:r>
              <a:rPr lang="tr-TR" dirty="0" smtClean="0"/>
              <a:t>yapıldığı anda yayınlanan </a:t>
            </a:r>
            <a:r>
              <a:rPr lang="tr-TR" dirty="0" smtClean="0"/>
              <a:t>spor karşılaşmalarını, önemli toplantıları ya da basın açıklamalarını, afet vb. durumlarda yerinde ve anında yapılan yayınları örnek verebiliriz.</a:t>
            </a:r>
          </a:p>
          <a:p>
            <a:pPr>
              <a:buNone/>
            </a:pPr>
            <a:r>
              <a:rPr lang="tr-TR" dirty="0" smtClean="0"/>
              <a:t>	Naklen yayınlar da kaydedilir.</a:t>
            </a:r>
          </a:p>
          <a:p>
            <a:pPr>
              <a:buNone/>
            </a:pPr>
            <a:r>
              <a:rPr lang="tr-TR" dirty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	3. Canlı kayıt: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Program sanki canlı yayınlanıyormuş gibi gerçekleştirilir, ancak o anda yayına verilmez ve banda kaydedilir.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Daha sonra düzeltmeler yapma olanağı verir.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	4. Banttan yayın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Programlar önceden kaydedilip kurgulanır. Yayın saatinde tümüyle banttan (artık özel bilgisayar programından) yayına verilir.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Bu programlarda da </a:t>
            </a:r>
            <a:r>
              <a:rPr lang="tr-TR" dirty="0" err="1" smtClean="0"/>
              <a:t>önhazırlık</a:t>
            </a:r>
            <a:r>
              <a:rPr lang="tr-TR" dirty="0" smtClean="0"/>
              <a:t> çok önemlidir. Ancak hata yapıldığında (zaman ve para kaybı göze alınarak) başa dönme ve düzeltme olanağı bulunmaktadır.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smtClean="0">
                <a:solidFill>
                  <a:srgbClr val="FF0000"/>
                </a:solidFill>
              </a:rPr>
              <a:t>Gerçekleştirildiği Yere </a:t>
            </a:r>
            <a:r>
              <a:rPr lang="tr-TR" b="1" dirty="0" smtClean="0">
                <a:solidFill>
                  <a:srgbClr val="FF0000"/>
                </a:solidFill>
              </a:rPr>
              <a:t>Göre Programlar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1. Stüdyo çekimi</a:t>
            </a:r>
          </a:p>
          <a:p>
            <a:pPr>
              <a:buNone/>
            </a:pPr>
            <a:r>
              <a:rPr lang="tr-TR" sz="2400" dirty="0"/>
              <a:t>	</a:t>
            </a:r>
            <a:r>
              <a:rPr lang="tr-TR" sz="2400" dirty="0" smtClean="0"/>
              <a:t>Program stüdyoda gerçekleştirilir. </a:t>
            </a:r>
          </a:p>
          <a:p>
            <a:pPr>
              <a:buNone/>
            </a:pPr>
            <a:r>
              <a:rPr lang="tr-TR" sz="2400" dirty="0"/>
              <a:t>	</a:t>
            </a:r>
            <a:r>
              <a:rPr lang="tr-TR" sz="2400" dirty="0" smtClean="0"/>
              <a:t>Söyleşi programları, talk </a:t>
            </a:r>
            <a:r>
              <a:rPr lang="tr-TR" sz="2400" dirty="0" err="1" smtClean="0"/>
              <a:t>showlar</a:t>
            </a:r>
            <a:r>
              <a:rPr lang="tr-TR" sz="2400" dirty="0" smtClean="0"/>
              <a:t>, bazı yarışma programları buna örnek verilebilir.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2. Aktüel (Dış) çekim</a:t>
            </a:r>
          </a:p>
          <a:p>
            <a:pPr>
              <a:buNone/>
            </a:pPr>
            <a:r>
              <a:rPr lang="tr-TR" sz="2400" dirty="0"/>
              <a:t>	</a:t>
            </a:r>
            <a:r>
              <a:rPr lang="tr-TR" sz="2400" dirty="0" smtClean="0"/>
              <a:t>Program stüdyo dışında gerçekleştirilir.</a:t>
            </a:r>
          </a:p>
          <a:p>
            <a:pPr>
              <a:buNone/>
            </a:pPr>
            <a:endParaRPr lang="tr-TR" sz="2400" dirty="0"/>
          </a:p>
          <a:p>
            <a:pPr>
              <a:buNone/>
            </a:pPr>
            <a:r>
              <a:rPr lang="tr-TR" sz="2400" dirty="0" smtClean="0"/>
              <a:t>	Programların çoğunda bu iki çekim türü birlikte kullanılır.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Ekran Gösterisi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Televizyon Yapımları</vt:lpstr>
      <vt:lpstr>Yayınlanma Zamanına Göre Programlar </vt:lpstr>
      <vt:lpstr>Slayt 3</vt:lpstr>
      <vt:lpstr>Slayt 4</vt:lpstr>
      <vt:lpstr>Slayt 5</vt:lpstr>
      <vt:lpstr>Gerçekleştirildiği Yere Göre Programlar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Televizyon Yapımları</dc:title>
  <dc:creator>hp</dc:creator>
  <cp:lastModifiedBy>hp</cp:lastModifiedBy>
  <cp:revision>13</cp:revision>
  <dcterms:created xsi:type="dcterms:W3CDTF">2018-07-11T21:39:23Z</dcterms:created>
  <dcterms:modified xsi:type="dcterms:W3CDTF">2018-07-11T21:52:27Z</dcterms:modified>
</cp:coreProperties>
</file>