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1"/>
  </p:normalViewPr>
  <p:slideViewPr>
    <p:cSldViewPr snapToGrid="0" snapToObjects="1" showGuides="1">
      <p:cViewPr>
        <p:scale>
          <a:sx n="89" d="100"/>
          <a:sy n="89" d="100"/>
        </p:scale>
        <p:origin x="1336" y="4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37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87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0628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091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5537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9750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2293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20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44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78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68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30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010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6552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01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581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643CB-A62E-0B4F-ABA6-FE73606E3E0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EDF293B-510D-704F-8F2A-08555907D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438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E2FBAA-F6B9-784E-8A02-A745AC19F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1983259"/>
            <a:ext cx="8915399" cy="2262781"/>
          </a:xfrm>
        </p:spPr>
        <p:txBody>
          <a:bodyPr/>
          <a:lstStyle/>
          <a:p>
            <a:pPr algn="ctr"/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HAC İBADETİ</a:t>
            </a:r>
          </a:p>
        </p:txBody>
      </p:sp>
    </p:spTree>
    <p:extLst>
      <p:ext uri="{BB962C8B-B14F-4D97-AF65-F5344CB8AC3E}">
        <p14:creationId xmlns:p14="http://schemas.microsoft.com/office/powerpoint/2010/main" val="983215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4EB6C1-E94A-0E4F-B814-434EEB98D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Haccın Sünnetleri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04557C-24C3-F143-A87E-FA63BCC81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Kudüm Tavafı</a:t>
            </a:r>
          </a:p>
          <a:p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Arefe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Gecesi Mina’da Gecelemek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Bayram Gecesini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Müzdelife’de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Geçirmek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Bayram Günlerinde Mina’da Kalmak</a:t>
            </a:r>
          </a:p>
        </p:txBody>
      </p:sp>
    </p:spTree>
    <p:extLst>
      <p:ext uri="{BB962C8B-B14F-4D97-AF65-F5344CB8AC3E}">
        <p14:creationId xmlns:p14="http://schemas.microsoft.com/office/powerpoint/2010/main" val="398715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6D92E3-E60D-6C42-9355-9E8C06A16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İslam’ın beş esasından birisi 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hac’dır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Hicretin 9’uncu yılında farz kılınmıştır.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Haccın farz oluşu, Kitap, Sünnet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İcma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sabittir.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’Gitmeye gücü yetenlerin Kâbe’yi ziyaret etmesi, Allah’ın insanlar üzerinde bir hakkıdır.’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Âl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İmrân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97)</a:t>
            </a:r>
          </a:p>
          <a:p>
            <a:pPr algn="just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‘İslam beş esas üzerine kurulmuştur. Allah’tan başka ilah olmadığına ve Muhammed’in Allah’ın Resulü olduğuna şahitlik etmek, namaz kılmak, zekat vermek, Kâbe’yi ziyaret etmek ve Ramazan orucunu tutmaktır.’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Buhârî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İmân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2)</a:t>
            </a:r>
          </a:p>
        </p:txBody>
      </p:sp>
    </p:spTree>
    <p:extLst>
      <p:ext uri="{BB962C8B-B14F-4D97-AF65-F5344CB8AC3E}">
        <p14:creationId xmlns:p14="http://schemas.microsoft.com/office/powerpoint/2010/main" val="273134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4E67EF-CF71-B841-87C7-DC1E77D6D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Hac Kimlere Farzdır?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7275A3-DD29-8948-B5FE-406F7F61F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Müslüman olmak</a:t>
            </a: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Akıllı olmak</a:t>
            </a: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Ergenlik çağına gelmiş bulunmak</a:t>
            </a: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Hür olmak haccın farz olduğunu bilmek</a:t>
            </a:r>
          </a:p>
        </p:txBody>
      </p:sp>
    </p:spTree>
    <p:extLst>
      <p:ext uri="{BB962C8B-B14F-4D97-AF65-F5344CB8AC3E}">
        <p14:creationId xmlns:p14="http://schemas.microsoft.com/office/powerpoint/2010/main" val="1659886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EAAF20-1934-EE47-B83E-B7E024E50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Hac Kimlere Farzdır?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8845FD-FBC9-C046-AF54-8CF875C05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Asli ihtiyaçtan başka, hacca gidip dönünceye kadar kendisinin ve bakmakla yükümlü olduğu aile fertlerinin geçimlerini sağlayacak servete sahip olmak</a:t>
            </a:r>
          </a:p>
          <a:p>
            <a:pPr algn="just"/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Hac yolculuğu için gereken vasıta ve yol masraflarını karşılayacak parası olmak</a:t>
            </a:r>
          </a:p>
          <a:p>
            <a:pPr algn="just"/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Haccı yapabilecek zamana yetişmiş olmak</a:t>
            </a:r>
          </a:p>
        </p:txBody>
      </p:sp>
    </p:spTree>
    <p:extLst>
      <p:ext uri="{BB962C8B-B14F-4D97-AF65-F5344CB8AC3E}">
        <p14:creationId xmlns:p14="http://schemas.microsoft.com/office/powerpoint/2010/main" val="4073054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613087-E8C4-9142-A3BD-067917EA5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Haccın Edasının Şartları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E86386-C12F-9346-819A-50B625A89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Vücutça sağlıklı olmak. Kör, kötürüm, felçli ve hac yolculuğuna dayanamayacak kadar hasta ve yaşlı olmamak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Hapiste olmak gibi hacca gitmesine bir engeli bulunmamak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Yol güvenliği olmak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Kadının yanında kocası veya evlenmesi caiz olmayan bir mahremi bulunmak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Kocası ölmüş veya boşanmış olan kadının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iddet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süresi bitmiş olmak</a:t>
            </a:r>
          </a:p>
        </p:txBody>
      </p:sp>
    </p:spTree>
    <p:extLst>
      <p:ext uri="{BB962C8B-B14F-4D97-AF65-F5344CB8AC3E}">
        <p14:creationId xmlns:p14="http://schemas.microsoft.com/office/powerpoint/2010/main" val="4068025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204753-905C-9249-B5E2-1C9F4B50A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Haccın Sahih Olmasının Şartları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340633-4148-CC45-B434-9C8F80D96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Müslüman olmak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Akıllı olmak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İhrama girmek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Haccı belirli zamanda yapmak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Vakfe, tavaf ve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sa’y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gibi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menasikten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her birini tayin edilen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yerkerde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yapmaktır.</a:t>
            </a:r>
          </a:p>
        </p:txBody>
      </p:sp>
    </p:spTree>
    <p:extLst>
      <p:ext uri="{BB962C8B-B14F-4D97-AF65-F5344CB8AC3E}">
        <p14:creationId xmlns:p14="http://schemas.microsoft.com/office/powerpoint/2010/main" val="3525932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AAC959-41BF-E245-8495-81EF5BC05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Haccın Vakti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CE8068-BA5B-384A-9084-8B9A64D82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Haccın belirli bir vakti vardır.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‘Hac, bilinen aylardadır.’ (Bakara, 197)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Hac ayları, hac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menasikinin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başlayıp devam ettiği Şevval, Zilkade ayları ile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Zilhicce’nin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ilk 10 günüdür. Hac, bu aylarda yapılır.</a:t>
            </a:r>
          </a:p>
        </p:txBody>
      </p:sp>
    </p:spTree>
    <p:extLst>
      <p:ext uri="{BB962C8B-B14F-4D97-AF65-F5344CB8AC3E}">
        <p14:creationId xmlns:p14="http://schemas.microsoft.com/office/powerpoint/2010/main" val="1586742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E5F571-203A-A740-BF60-13F5A7F3A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Haccın Farzları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50752A-39B5-A943-9799-65D4600E6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Haccın farzları, birisi şart ikisi rükün olmak üzere üçtür</a:t>
            </a:r>
          </a:p>
          <a:p>
            <a:pPr>
              <a:buFont typeface="Wingdings" pitchFamily="2" charset="2"/>
              <a:buChar char="v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İhrama girmek (Şarttır)</a:t>
            </a:r>
          </a:p>
          <a:p>
            <a:pPr>
              <a:buFont typeface="Wingdings" pitchFamily="2" charset="2"/>
              <a:buChar char="v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Arafat’ta vakfe yapmak</a:t>
            </a:r>
          </a:p>
          <a:p>
            <a:pPr>
              <a:buFont typeface="Wingdings" pitchFamily="2" charset="2"/>
              <a:buChar char="v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Kâbe’yi tavaf etmek</a:t>
            </a:r>
          </a:p>
        </p:txBody>
      </p:sp>
    </p:spTree>
    <p:extLst>
      <p:ext uri="{BB962C8B-B14F-4D97-AF65-F5344CB8AC3E}">
        <p14:creationId xmlns:p14="http://schemas.microsoft.com/office/powerpoint/2010/main" val="1014935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AA391C-1274-9542-91C8-5D1B41A2E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dirty="0"/>
            </a:b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Haccın Vacipleri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28B0B2-89A8-1F4B-B0B6-DBC8EA5DD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Sa’y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Etmek</a:t>
            </a:r>
          </a:p>
          <a:p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Müzdelife’de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Vakfe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Şeytan Taşlamak</a:t>
            </a:r>
          </a:p>
          <a:p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Saçları Tıraş Etmek (halk) veya Kısaltmak (taksir)</a:t>
            </a:r>
          </a:p>
        </p:txBody>
      </p:sp>
    </p:spTree>
    <p:extLst>
      <p:ext uri="{BB962C8B-B14F-4D97-AF65-F5344CB8AC3E}">
        <p14:creationId xmlns:p14="http://schemas.microsoft.com/office/powerpoint/2010/main" val="276562954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{0DA05C7F-19FE-0E41-864F-5C0F803EA858}tf10001069</Template>
  <TotalTime>24</TotalTime>
  <Words>333</Words>
  <Application>Microsoft Macintosh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Duman</vt:lpstr>
      <vt:lpstr>HAC İBADETİ</vt:lpstr>
      <vt:lpstr>PowerPoint Sunusu</vt:lpstr>
      <vt:lpstr> Hac Kimlere Farzdır?</vt:lpstr>
      <vt:lpstr> Hac Kimlere Farzdır?</vt:lpstr>
      <vt:lpstr> Haccın Edasının Şartları</vt:lpstr>
      <vt:lpstr> Haccın Sahih Olmasının Şartları</vt:lpstr>
      <vt:lpstr> Haccın Vakti </vt:lpstr>
      <vt:lpstr> Haccın Farzları</vt:lpstr>
      <vt:lpstr> Haccın Vacipleri</vt:lpstr>
      <vt:lpstr> Haccın Sünnetleri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 İBADETİ</dc:title>
  <dc:creator>alime çelik</dc:creator>
  <cp:lastModifiedBy>alime çelik</cp:lastModifiedBy>
  <cp:revision>5</cp:revision>
  <dcterms:created xsi:type="dcterms:W3CDTF">2020-05-05T14:30:23Z</dcterms:created>
  <dcterms:modified xsi:type="dcterms:W3CDTF">2020-05-05T14:55:08Z</dcterms:modified>
</cp:coreProperties>
</file>