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FF5E8-4111-44BC-8DAF-23002F3F5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690C8F-B1EC-4F0C-94EF-A2A82AF6E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010B1-49E7-4185-B6FD-4220E322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973E7-E916-4368-B4AB-C49A23FE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7C83E-6228-4028-8398-104EC424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8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3D7ED-7BCE-4D1A-913D-59BF57378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98A9A-F00D-450F-9845-BE46763B6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AED3E-246F-412C-82C2-7AC067AF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FAC07-5561-4932-A44A-D2E7C31E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E858C-48F2-4727-AE0A-CD3A6881B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3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B64B1C-5022-48FA-9CE0-D954E06328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64758E-56F3-4C44-A85B-3BA3877F2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FBCEC-66E2-4421-BEE0-7FFE10A06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D3769-261A-455A-B35E-2D2BFE99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951B9-4B8E-4AB4-B71C-1FADCB5B2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2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10E3-CC1F-4A0E-A94F-CF513A38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1524E-8E16-40F9-97FB-5AF1228F2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D9BDF-B4D4-47FE-A65E-C5063196C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64A8E-3CAB-426E-9D23-0B33B487D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FEB6B-F844-43C1-BC5B-2D9F88265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7D7B-B0E8-46C8-8FF2-0C5D684F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D5B36-A44E-4727-9075-63FFE475D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03E01-F841-4138-B9FA-F4073816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39106-D8FA-449F-AE86-A12B528A0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AAAF3-4CE4-4227-82D9-1BA8EA64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3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9D017-FC1C-4E48-ABCA-473CFEF8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FE056-F064-4A08-B7BF-F4A36EF67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A38C5-CB28-4535-BAE6-4ACD72A1E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993C6-3A25-4206-B03B-926F5CD01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BC3F2-BB58-47A0-B841-B3DF450F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E58A3-97E6-40F1-8E1B-D79B5F7E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8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F1F9D-55ED-4E5E-A9C9-659B3BE73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D70B2-01BD-4BC9-A29E-761ECF4B2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8AF1B-01A8-4DBE-85D8-CD120C07F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48B90-B38F-4AA8-BEC8-1237759410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B0144B-8858-43F5-AD1B-245525938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03E7CD-82B8-48D3-B844-8B5092BF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D90E2-C4EA-45E1-BF0F-83A319A0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D8F227-2E31-4C69-A2D5-751D75279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2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D0646-2B98-48DD-8915-177574D3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401403-E8DA-4387-8E94-00E3C2943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D1E7C1-8D33-48E6-9A51-B6CA82BD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121B9B-2EB6-48A9-B9D7-219F5038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5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95991E-8538-4290-8EF5-4250F720C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F72D61-E5DD-4106-A3CE-0F97D9FCD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D93C0-2340-4957-A3DC-C8D2DCBC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12E8E-A210-48ED-9562-95E4FAA5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7E9CD-5541-4E40-A719-0BF217FAC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43CD6-1B04-4785-B8A0-2000EA15F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B46E1-0656-4DD8-85CB-28073AE6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50FDE-A365-4B4E-81BE-8D4EC9C1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31F26-62C2-4D75-B80B-2E29ACC1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01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FB1A0-B3BC-42EA-9575-7A71B16C8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D877C8-ED23-4BCE-A107-C358E1B50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345C76-FB14-4EB2-8C10-A8977763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3B144-F7C1-409F-BC4F-C904AB06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62D48-823E-4258-BB47-31900CB3E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FC93F-5966-47A0-A004-8E712541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7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2FA656-F4E5-43E2-A712-426C1338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12E14-35DA-4F8C-9A2D-819035F8E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6E7FB-1F97-4A26-B761-D978EF176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4EE4A-6674-46F1-98E0-C82E3305C77D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9C2FE-9941-42F1-B07A-2D15E7590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77A85-AD40-4E6D-AE78-CAF44F4AC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A710E-8464-454C-BC47-8291A914E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08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Templates</a:t>
            </a:r>
            <a:br>
              <a:rPr lang="tr-TR" dirty="0"/>
            </a:br>
            <a:r>
              <a:rPr lang="tr-TR" dirty="0"/>
              <a:t>Part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1112" y="4197656"/>
            <a:ext cx="9144000" cy="1655762"/>
          </a:xfrm>
        </p:spPr>
        <p:txBody>
          <a:bodyPr/>
          <a:lstStyle/>
          <a:p>
            <a:r>
              <a:rPr lang="tr-TR" dirty="0"/>
              <a:t>Dr. Hacer Yalım Keleş</a:t>
            </a:r>
          </a:p>
        </p:txBody>
      </p:sp>
    </p:spTree>
    <p:extLst>
      <p:ext uri="{BB962C8B-B14F-4D97-AF65-F5344CB8AC3E}">
        <p14:creationId xmlns:p14="http://schemas.microsoft.com/office/powerpoint/2010/main" val="526693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10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204" y="1838103"/>
            <a:ext cx="8897592" cy="3181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D30E0-417C-43CA-AA81-701950A8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084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11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50966"/>
            <a:ext cx="9144000" cy="235606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02E3E-DF7F-4EEB-8105-9AD81929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884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2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152" y="1770980"/>
            <a:ext cx="7165696" cy="331604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0A2F44D-4B8F-421F-BBEE-00EF4071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37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3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517" y="832388"/>
            <a:ext cx="7584966" cy="51932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B1469-2275-4DFC-BEEB-DAAB93D22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16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4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50" y="0"/>
            <a:ext cx="8610501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A858F-E558-40BE-A16B-68BC39EC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42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5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969" y="1166497"/>
            <a:ext cx="5992062" cy="452500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73DE3-17ED-4CC8-A8CC-93FE803C0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98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6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283" y="1366550"/>
            <a:ext cx="8659434" cy="41249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B63FF-4C5A-4543-9671-CDBC4DB7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584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7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349272"/>
            <a:ext cx="9144000" cy="41594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F51CF-6372-4C9F-AA37-DC3FB19E7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146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8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941" y="1214128"/>
            <a:ext cx="8726118" cy="44297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609C6F-08D2-4BDE-BC17-91263C3A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73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9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179" y="866417"/>
            <a:ext cx="6925642" cy="51251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82EDC6-B452-47CB-92A6-3B9EBAC3D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109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Templates Part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Templates Part 1</dc:title>
  <dc:creator>hacer</dc:creator>
  <cp:lastModifiedBy>hacer</cp:lastModifiedBy>
  <cp:revision>1</cp:revision>
  <dcterms:created xsi:type="dcterms:W3CDTF">2019-11-19T09:44:56Z</dcterms:created>
  <dcterms:modified xsi:type="dcterms:W3CDTF">2019-11-19T09:45:34Z</dcterms:modified>
</cp:coreProperties>
</file>