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99" r:id="rId3"/>
    <p:sldId id="307" r:id="rId4"/>
    <p:sldId id="306" r:id="rId5"/>
    <p:sldId id="305" r:id="rId6"/>
    <p:sldId id="304" r:id="rId7"/>
    <p:sldId id="303" r:id="rId8"/>
    <p:sldId id="302" r:id="rId9"/>
    <p:sldId id="301" r:id="rId10"/>
    <p:sldId id="300" r:id="rId11"/>
    <p:sldId id="30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455742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4237874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342230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408202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400905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3810776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983278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2643240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775131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Hindistan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tarihinin </a:t>
            </a: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a:solidFill>
                  <a:schemeClr val="accent2">
                    <a:lumMod val="75000"/>
                  </a:schemeClr>
                </a:solidFill>
                <a:effectLst>
                  <a:outerShdw blurRad="38100" dist="38100" dir="2700000" algn="tl">
                    <a:srgbClr val="000000">
                      <a:alpha val="43137"/>
                    </a:srgbClr>
                  </a:outerShdw>
                </a:effectLst>
                <a:latin typeface="Comic Sans MS" pitchFamily="66" charset="0"/>
              </a:rPr>
              <a:t>kaynakları I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Ayrıca iklim şartlarının da, ilgili coğrafyadaki yerleşim hayatına; yani yerleşim tarihine olan etkilerine değinip; sıcak bir iklime sahip olması sebebiyle doğan su kaygısının, </a:t>
            </a:r>
            <a:r>
              <a:rPr lang="tr-TR" dirty="0" err="1"/>
              <a:t>İndus</a:t>
            </a:r>
            <a:r>
              <a:rPr lang="tr-TR" dirty="0"/>
              <a:t> ve </a:t>
            </a:r>
            <a:r>
              <a:rPr lang="tr-TR" dirty="0" err="1"/>
              <a:t>Ganj</a:t>
            </a:r>
            <a:r>
              <a:rPr lang="tr-TR" dirty="0"/>
              <a:t> nehirleri çevresinde gelişen bir Hint tarihine sebep olduğunu ifade ederler.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397918818"/>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b="1" dirty="0"/>
          </a:p>
          <a:p>
            <a:pPr algn="ctr"/>
            <a:r>
              <a:rPr lang="tr-TR" dirty="0"/>
              <a:t>İndus ve </a:t>
            </a:r>
            <a:r>
              <a:rPr lang="tr-TR" dirty="0" err="1"/>
              <a:t>Ganj</a:t>
            </a:r>
            <a:r>
              <a:rPr lang="tr-TR" dirty="0"/>
              <a:t> nehirleri çevresinde gelişen bir Hint tarihine sebep olduğunu ifade ederler. Hindistan tarihi hakkında yapılan çalışmalarda da tıpkı coğrafi olarak yapılan tasnifte olduğu gibi, genellikle Kuzey ya da Güney Hindistan Tarihi olmak üzere bir sınıflandırma yapılır. Çoğu Hindistan Tarihçisi de alt kıtanın coğrafi çekirdeği ve kültürel anavatanı olarak sayılan Kuzey Hindistan’ın tarihine ve kültürüne ayrıca önem vermiş, Hindistan Tarihinin başlangıcını kuzeydeki hareketlilikler bağlamında değerlendirmiştir.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643492355"/>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Asya’nın güneydeki incisi olan Hindistan, başlı başına bir kıta olabilecek kadar büyük olan yüzölçümüyle, yaklaşık olarak Türkiye’nin yedi katı büyüklüğündedir. Bu büyük coğrafyanın yaklaşık beş bin yıllık kadim tarihi, içerisinde birçok bilinmezlik ve çelişkiyi de beraberinde getirir.</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Özellikle de tarih öncesi, ilkçağ ve hatta ortaçağ siyasi tarihi hakkındaki bilgilerimiz, yapılan yeni çalışmalar sayesinde artmakta ve bazen de değişmektedir. Değişen bilgiler ve getirilen yeni yorumlar, bugün insanlığın beşte birini oluşturan büyük bir ulusun geçmişini yansıtması açısından oldukça kıymetlidir.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1728801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Tarihî Hindistan’ın bugünkü Pakistan bölümü, çok sayıda istilacı ve yerleşimcinin geldiği kuzeybatı yönünde yer almaktadır. Kuzey sınırı dünyanın en yüksek dağı olan -doğu ve batıda denize ulaşana kadar alçalan etekleriyle- Himalaya dağlarıdır; doğuda Bangladeş ve Assam olmak üzere Myanmar’a (Burma) sokulmuştur. Güney ucu ise </a:t>
            </a:r>
            <a:r>
              <a:rPr lang="tr-TR" dirty="0" err="1"/>
              <a:t>Kanyakumari’de</a:t>
            </a:r>
            <a:r>
              <a:rPr lang="tr-TR" dirty="0"/>
              <a:t> sonlanır (</a:t>
            </a:r>
            <a:r>
              <a:rPr lang="tr-TR" dirty="0" err="1"/>
              <a:t>Komorin</a:t>
            </a:r>
            <a:r>
              <a:rPr lang="tr-TR" dirty="0"/>
              <a:t> Burnu). Yarımadanın doğusu ve batısında ise Arap Denizi ve </a:t>
            </a:r>
            <a:r>
              <a:rPr lang="tr-TR" dirty="0" err="1"/>
              <a:t>Bengal</a:t>
            </a:r>
            <a:r>
              <a:rPr lang="tr-TR" dirty="0"/>
              <a:t> Körfezi vardır.</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398443176"/>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Bir başka tanımda, Hindistan’ın doğal kara sınırları, Pamir yaylasından doğuya doğru uzanan Himalaya ve batıya doğru uzanan </a:t>
            </a:r>
            <a:r>
              <a:rPr lang="tr-TR" dirty="0" err="1"/>
              <a:t>Hindukuş</a:t>
            </a:r>
            <a:r>
              <a:rPr lang="tr-TR" dirty="0"/>
              <a:t> dağ zincirleri ve bunların türlü kolları olarak açıklanır. Hindistan ise, bu dağ zincirlerinin güneyinde kalan yer olarak belirtilmiştir.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722728606"/>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b="1" dirty="0"/>
          </a:p>
          <a:p>
            <a:pPr algn="ctr"/>
            <a:r>
              <a:rPr lang="tr-TR" dirty="0"/>
              <a:t>Kuzeyde, yüksek Himalaya sıradağları Hindistan’ı Tibet’ten ayırır; güney sahilleri ise, Hint okyanusuyla çevrilidir. Hindistan, coğrafi, sosyal ve kültürel özellikleri bakımından kabaca kuzey ve güney olmak üzere iki bölüme ayrılır. Kuzey, Ganga (</a:t>
            </a:r>
            <a:r>
              <a:rPr lang="tr-TR" dirty="0" err="1"/>
              <a:t>Ganj</a:t>
            </a:r>
            <a:r>
              <a:rPr lang="tr-TR" dirty="0"/>
              <a:t>) ve İndus (</a:t>
            </a:r>
            <a:r>
              <a:rPr lang="tr-TR" dirty="0" err="1"/>
              <a:t>Sind</a:t>
            </a:r>
            <a:r>
              <a:rPr lang="tr-TR" dirty="0"/>
              <a:t>) ırmaklarının meydana getirdiği geniş vadilerin uzandığı; dini, iktisadi ve siyasi hareketliliğin yoğun olduğu bölümüdür. Güney ise, </a:t>
            </a:r>
            <a:r>
              <a:rPr lang="tr-TR" dirty="0" err="1"/>
              <a:t>Dekkan</a:t>
            </a:r>
            <a:r>
              <a:rPr lang="tr-TR" dirty="0"/>
              <a:t> yaylalarının verimli ovalarıyla kaplıdır. Bu ovalar, üç büyük akarsu olan </a:t>
            </a:r>
            <a:r>
              <a:rPr lang="tr-TR" dirty="0" err="1"/>
              <a:t>Godavari</a:t>
            </a:r>
            <a:r>
              <a:rPr lang="tr-TR" dirty="0"/>
              <a:t>, </a:t>
            </a:r>
            <a:r>
              <a:rPr lang="tr-TR" dirty="0" err="1"/>
              <a:t>Krishna</a:t>
            </a:r>
            <a:r>
              <a:rPr lang="tr-TR" dirty="0"/>
              <a:t> ve </a:t>
            </a:r>
            <a:r>
              <a:rPr lang="tr-TR" dirty="0" err="1"/>
              <a:t>Kaveri</a:t>
            </a:r>
            <a:r>
              <a:rPr lang="tr-TR" dirty="0"/>
              <a:t> tarafından sulanmaktadır.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753654557"/>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t>Umman Denizi tarafındaki batı sahilleri oldukça dik, doğu sahili ise oldukça düzdür. Bu iki bölgeyi birbirinden ayıran Hindistan’ın orta kısmında ise, adı Büyük Hindistan Yaylası ya da Düzlüğü olan ovaları ve bu ovaları sulayan </a:t>
            </a:r>
            <a:r>
              <a:rPr lang="tr-TR" dirty="0" err="1"/>
              <a:t>Narmada</a:t>
            </a:r>
            <a:r>
              <a:rPr lang="tr-TR" dirty="0"/>
              <a:t> ve </a:t>
            </a:r>
            <a:r>
              <a:rPr lang="tr-TR" dirty="0" err="1"/>
              <a:t>Tapti</a:t>
            </a:r>
            <a:r>
              <a:rPr lang="tr-TR" dirty="0"/>
              <a:t> ırmakları yer almaktadır. </a:t>
            </a:r>
            <a:r>
              <a:rPr lang="tr-TR" dirty="0" err="1"/>
              <a:t>Vindhya</a:t>
            </a:r>
            <a:r>
              <a:rPr lang="tr-TR" dirty="0"/>
              <a:t> ve </a:t>
            </a:r>
            <a:r>
              <a:rPr lang="tr-TR" dirty="0" err="1"/>
              <a:t>Çota-Nagapur</a:t>
            </a:r>
            <a:r>
              <a:rPr lang="tr-TR" dirty="0"/>
              <a:t> dağları ise, coğrafi olarak kabaca Kuzey Hindistan’ı, Güney Hindistan’dan ayırır.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369101276"/>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Sıcak ya da tropikal iklimin hâkim olduğu Hindistan’ın kuzeydeki yüksek kısımları yani dağlık bölgeleri, özellikle kış mevsiminde oldukça soğuktur. </a:t>
            </a:r>
            <a:r>
              <a:rPr lang="tr-TR" dirty="0" err="1"/>
              <a:t>Ganj</a:t>
            </a:r>
            <a:r>
              <a:rPr lang="tr-TR" dirty="0"/>
              <a:t> vadisi ve güneyi ise, kış mevsiminde dahi çok soğuk değildir. Zira bu coğrafi bölge, özellikle sıcak olmasıyla bilinir.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375354109"/>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effectLst>
                <a:outerShdw blurRad="38100" dist="38100" dir="2700000" algn="tl">
                  <a:srgbClr val="000000">
                    <a:alpha val="43137"/>
                  </a:srgbClr>
                </a:outerShdw>
              </a:effectLst>
            </a:endParaRPr>
          </a:p>
          <a:p>
            <a:pPr algn="ctr"/>
            <a:r>
              <a:rPr lang="tr-TR" dirty="0" err="1"/>
              <a:t>Diakov</a:t>
            </a:r>
            <a:r>
              <a:rPr lang="tr-TR" dirty="0"/>
              <a:t> ve </a:t>
            </a:r>
            <a:r>
              <a:rPr lang="tr-TR" dirty="0" err="1"/>
              <a:t>Kovalev</a:t>
            </a:r>
            <a:r>
              <a:rPr lang="tr-TR" dirty="0"/>
              <a:t> ise (ortak) çalışmalarında, Hindistan’ı kuzey ve güney olmak üzere ikiye ayırırken; kuzeyindeki dünyanın en yüksek dağları olan </a:t>
            </a:r>
            <a:r>
              <a:rPr lang="tr-TR" dirty="0" err="1"/>
              <a:t>Himalayalar</a:t>
            </a:r>
            <a:r>
              <a:rPr lang="tr-TR" dirty="0"/>
              <a:t> ile doğu ve batısını çevreleyen denizlere yani doğal sınırların belirleyiciliğine dikkat çekerler.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59377431"/>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1231</TotalTime>
  <Words>666</Words>
  <Application>Microsoft Office PowerPoint</Application>
  <PresentationFormat>Ekran Gösterisi (4:3)</PresentationFormat>
  <Paragraphs>50</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203 Eskiçağ Hint tarihi  1. hafta   Hindistan tarihinin  kaynakları I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110</cp:revision>
  <dcterms:created xsi:type="dcterms:W3CDTF">2014-11-21T09:52:05Z</dcterms:created>
  <dcterms:modified xsi:type="dcterms:W3CDTF">2020-02-26T17:03:50Z</dcterms:modified>
</cp:coreProperties>
</file>