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sldIdLst>
    <p:sldId id="424" r:id="rId2"/>
    <p:sldId id="425" r:id="rId3"/>
    <p:sldId id="426" r:id="rId4"/>
    <p:sldId id="427" r:id="rId5"/>
    <p:sldId id="430" r:id="rId6"/>
    <p:sldId id="498" r:id="rId7"/>
    <p:sldId id="432" r:id="rId8"/>
    <p:sldId id="433" r:id="rId9"/>
    <p:sldId id="434" r:id="rId1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n.wikibooks.org/wiki/Image:NM9_3.gif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FFD326"/>
                </a:solidFill>
              </a:rPr>
              <a:t>Sintilasyon</a:t>
            </a:r>
            <a:r>
              <a:rPr lang="tr-TR" dirty="0" smtClean="0">
                <a:solidFill>
                  <a:srgbClr val="FFD326"/>
                </a:solidFill>
              </a:rPr>
              <a:t> Kristalleri:</a:t>
            </a:r>
            <a:br>
              <a:rPr lang="tr-TR" dirty="0" smtClean="0">
                <a:solidFill>
                  <a:srgbClr val="FFD326"/>
                </a:solidFill>
              </a:rPr>
            </a:br>
            <a:r>
              <a:rPr lang="tr-TR" dirty="0" err="1" smtClean="0">
                <a:solidFill>
                  <a:srgbClr val="FFD326"/>
                </a:solidFill>
              </a:rPr>
              <a:t>NaI</a:t>
            </a:r>
            <a:r>
              <a:rPr lang="tr-TR" dirty="0" smtClean="0">
                <a:solidFill>
                  <a:srgbClr val="FFD326"/>
                </a:solidFill>
              </a:rPr>
              <a:t>(</a:t>
            </a:r>
            <a:r>
              <a:rPr lang="tr-TR" dirty="0" err="1" smtClean="0">
                <a:solidFill>
                  <a:srgbClr val="FFD326"/>
                </a:solidFill>
              </a:rPr>
              <a:t>Tl</a:t>
            </a:r>
            <a:r>
              <a:rPr lang="tr-TR" dirty="0" smtClean="0">
                <a:solidFill>
                  <a:srgbClr val="FFD326"/>
                </a:solidFill>
              </a:rPr>
              <a:t>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692275" y="2492375"/>
            <a:ext cx="7010400" cy="3248025"/>
          </a:xfrm>
        </p:spPr>
        <p:txBody>
          <a:bodyPr/>
          <a:lstStyle/>
          <a:p>
            <a:pPr eaLnBrk="1" hangingPunct="1"/>
            <a:r>
              <a:rPr lang="tr-TR" smtClean="0"/>
              <a:t>Eksternal sayım detektörleri (tiroid iyot uptake cihazı)</a:t>
            </a:r>
          </a:p>
          <a:p>
            <a:pPr eaLnBrk="1" hangingPunct="1"/>
            <a:r>
              <a:rPr lang="tr-TR" smtClean="0"/>
              <a:t>Kuyu tipi Sayaç(gamma sayıcı)</a:t>
            </a:r>
          </a:p>
          <a:p>
            <a:pPr eaLnBrk="1" hangingPunct="1"/>
            <a:r>
              <a:rPr lang="tr-TR" smtClean="0"/>
              <a:t>Gamma (Anger) Kameralar           (Planar -SPECT)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mage:NM9_3.gif">
            <a:hlinkClick r:id="rId2" tooltip="Image:NM9_3.gif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04664"/>
            <a:ext cx="5616624" cy="6088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dec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290513"/>
            <a:ext cx="6423025" cy="551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4" descr="180px-Pmsi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49275"/>
            <a:ext cx="21272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041400"/>
            <a:ext cx="59055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3528392" cy="5710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256px-SiemensEcamDu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556792"/>
            <a:ext cx="463071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429000"/>
            <a:ext cx="4932040" cy="3210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4742857" cy="338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66564" name="Picture 4" descr="NM10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844675"/>
            <a:ext cx="6010275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9144000" cy="621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022" y="476250"/>
            <a:ext cx="3563938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73968"/>
            <a:ext cx="29527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6413" y="3284538"/>
            <a:ext cx="2665412" cy="325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</TotalTime>
  <Words>27</Words>
  <Application>Microsoft Macintosh PowerPoint</Application>
  <PresentationFormat>Ekran Gösterisi (4:3)</PresentationFormat>
  <Paragraphs>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Art Arda Sıralı</vt:lpstr>
      <vt:lpstr>Sintilasyon Kristalleri: NaI(Tl)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2017-07-11T07:42:52Z</dcterms:modified>
</cp:coreProperties>
</file>