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08" r:id="rId2"/>
    <p:sldId id="309" r:id="rId3"/>
    <p:sldId id="310" r:id="rId4"/>
    <p:sldId id="311" r:id="rId5"/>
    <p:sldId id="312" r:id="rId6"/>
    <p:sldId id="313"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40821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674273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67929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814934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0808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918515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627533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79313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156034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251307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962383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20419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80031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540409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856354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07779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201984186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2" y="620688"/>
            <a:ext cx="6589199" cy="716658"/>
          </a:xfrm>
        </p:spPr>
        <p:txBody>
          <a:bodyPr/>
          <a:lstStyle/>
          <a:p>
            <a:r>
              <a:rPr lang="tr-TR" dirty="0" smtClean="0">
                <a:latin typeface="Cambria" panose="02040503050406030204" pitchFamily="18" charset="0"/>
              </a:rPr>
              <a:t> E-mail </a:t>
            </a:r>
            <a:endParaRPr lang="tr-TR" dirty="0">
              <a:latin typeface="Cambria" panose="02040503050406030204" pitchFamily="18" charset="0"/>
            </a:endParaRPr>
          </a:p>
        </p:txBody>
      </p:sp>
      <p:sp>
        <p:nvSpPr>
          <p:cNvPr id="3" name="2 İçerik Yer Tutucusu"/>
          <p:cNvSpPr>
            <a:spLocks noGrp="1"/>
          </p:cNvSpPr>
          <p:nvPr>
            <p:ph idx="1"/>
          </p:nvPr>
        </p:nvSpPr>
        <p:spPr>
          <a:xfrm>
            <a:off x="755577" y="2133600"/>
            <a:ext cx="7778824" cy="3777622"/>
          </a:xfrm>
        </p:spPr>
        <p:txBody>
          <a:bodyPr>
            <a:normAutofit/>
          </a:bodyPr>
          <a:lstStyle/>
          <a:p>
            <a:r>
              <a:rPr lang="tr-TR" dirty="0" smtClean="0">
                <a:latin typeface="Cambria" panose="02040503050406030204" pitchFamily="18" charset="0"/>
              </a:rPr>
              <a:t>internetin kullanılmaya başlamasıyla insanlar bilgilere daha kolay ulaşabilmektedirler. E-mail, sözcük olarak elektronik postanın kısaltmasıdır. E-mail ile insanlar kolayca haberleşebilmektedir. insanlar gelişen teknolojiye ayak uydurabilmek içim internet kullanmaya ve bir e-mail adresi edinmeye başlamışlardır. Kısa sürede bilgilerle ulaşabilmektedir. E-mail artık diğer haberleşme yöntemleri olan mektup, telgraf, </a:t>
            </a:r>
            <a:r>
              <a:rPr lang="tr-TR" dirty="0" err="1" smtClean="0">
                <a:latin typeface="Cambria" panose="02040503050406030204" pitchFamily="18" charset="0"/>
              </a:rPr>
              <a:t>fax</a:t>
            </a:r>
            <a:r>
              <a:rPr lang="tr-TR" dirty="0" smtClean="0">
                <a:latin typeface="Cambria" panose="02040503050406030204" pitchFamily="18" charset="0"/>
              </a:rPr>
              <a:t>, telefonun yerini almıştır. </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484784"/>
            <a:ext cx="8686800" cy="4595341"/>
          </a:xfrm>
        </p:spPr>
        <p:txBody>
          <a:bodyPr>
            <a:normAutofit/>
          </a:bodyPr>
          <a:lstStyle/>
          <a:p>
            <a:pPr>
              <a:buNone/>
            </a:pPr>
            <a:endParaRPr lang="tr-TR" dirty="0" smtClean="0"/>
          </a:p>
          <a:p>
            <a:r>
              <a:rPr lang="tr-TR" dirty="0" smtClean="0">
                <a:latin typeface="Cambria" panose="02040503050406030204" pitchFamily="18" charset="0"/>
              </a:rPr>
              <a:t>Ucuz ve kullanışlı bir yöntem olması nedeniyle her geçen gün yaygınlaşmaktadır. insanlar acentelerin web sayfalarına girerek işletmenin görüntülü ortamında rezervasyon talebini gerçekleştirir. Gelen rezervasyon taleplerine göre, bilgisayar ortamında rezervasyon formu doldurulur. Onay için yazılı olarak </a:t>
            </a:r>
            <a:r>
              <a:rPr lang="tr-TR" dirty="0" err="1" smtClean="0">
                <a:latin typeface="Cambria" panose="02040503050406030204" pitchFamily="18" charset="0"/>
              </a:rPr>
              <a:t>müracat</a:t>
            </a:r>
            <a:r>
              <a:rPr lang="tr-TR" dirty="0" smtClean="0">
                <a:latin typeface="Cambria" panose="02040503050406030204" pitchFamily="18" charset="0"/>
              </a:rPr>
              <a:t> yapılması ve kaparo yatırılması bildirilir. Acente, rezervasyonun kesinleşmiş olduğunu bildiren konfirmeyi yazılı olarak gönderir. 24 saat internetten şirketlerin web sitelerine girerek rezervasyon yaptırılır</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788666"/>
          </a:xfrm>
        </p:spPr>
        <p:txBody>
          <a:bodyPr/>
          <a:lstStyle/>
          <a:p>
            <a:r>
              <a:rPr lang="tr-TR" dirty="0" smtClean="0">
                <a:latin typeface="Cambria" panose="02040503050406030204" pitchFamily="18" charset="0"/>
              </a:rPr>
              <a:t> </a:t>
            </a:r>
            <a:r>
              <a:rPr lang="tr-TR" dirty="0" smtClean="0">
                <a:latin typeface="Cambria" panose="02040503050406030204" pitchFamily="18" charset="0"/>
              </a:rPr>
              <a:t>Mektup </a:t>
            </a:r>
            <a:endParaRPr lang="tr-TR" dirty="0">
              <a:latin typeface="Cambria" panose="02040503050406030204" pitchFamily="18" charset="0"/>
            </a:endParaRPr>
          </a:p>
        </p:txBody>
      </p:sp>
      <p:sp>
        <p:nvSpPr>
          <p:cNvPr id="3" name="2 İçerik Yer Tutucusu"/>
          <p:cNvSpPr>
            <a:spLocks noGrp="1"/>
          </p:cNvSpPr>
          <p:nvPr>
            <p:ph idx="1"/>
          </p:nvPr>
        </p:nvSpPr>
        <p:spPr>
          <a:xfrm>
            <a:off x="755577" y="2133600"/>
            <a:ext cx="7778824" cy="3777622"/>
          </a:xfrm>
        </p:spPr>
        <p:txBody>
          <a:bodyPr>
            <a:normAutofit lnSpcReduction="10000"/>
          </a:bodyPr>
          <a:lstStyle/>
          <a:p>
            <a:r>
              <a:rPr lang="tr-TR" dirty="0" smtClean="0">
                <a:latin typeface="Cambria" panose="02040503050406030204" pitchFamily="18" charset="0"/>
              </a:rPr>
              <a:t>Mektupla yapılan rezervasyonlarda konuk istekleri daha ayrıntılı bir şekilde belirtilmektedir.Bu tip rezervasyonlar bireysel ya da grup rezervasyonları olabilir. Bireysel bir rezervasyon talebinde mutlaka rezervasyon talebinde bulunan konuğun imzası olması gereklidir. Grup rezervasyon talebi ise aslının olması ve yetkilinin imzası zorunludur. </a:t>
            </a:r>
            <a:r>
              <a:rPr lang="tr-TR" dirty="0" smtClean="0">
                <a:latin typeface="Cambria" panose="02040503050406030204" pitchFamily="18" charset="0"/>
              </a:rPr>
              <a:t> </a:t>
            </a:r>
            <a:endParaRPr lang="tr-TR" dirty="0" smtClean="0">
              <a:latin typeface="Cambria" panose="02040503050406030204" pitchFamily="18" charset="0"/>
            </a:endParaRPr>
          </a:p>
          <a:p>
            <a:r>
              <a:rPr lang="tr-TR" dirty="0" smtClean="0">
                <a:latin typeface="Cambria" panose="02040503050406030204" pitchFamily="18" charset="0"/>
              </a:rPr>
              <a:t>Mektupla yapılan rezervasyonlarda aşağıdaki bilgiler bulunur.</a:t>
            </a:r>
          </a:p>
          <a:p>
            <a:r>
              <a:rPr lang="tr-TR" dirty="0" smtClean="0">
                <a:latin typeface="Cambria" panose="02040503050406030204" pitchFamily="18" charset="0"/>
              </a:rPr>
              <a:t> </a:t>
            </a:r>
            <a:r>
              <a:rPr lang="tr-TR" dirty="0" smtClean="0">
                <a:latin typeface="Cambria" panose="02040503050406030204" pitchFamily="18" charset="0"/>
              </a:rPr>
              <a:t>Geliş </a:t>
            </a:r>
            <a:r>
              <a:rPr lang="tr-TR" dirty="0" smtClean="0">
                <a:latin typeface="Cambria" panose="02040503050406030204" pitchFamily="18" charset="0"/>
              </a:rPr>
              <a:t>tarihi </a:t>
            </a:r>
          </a:p>
          <a:p>
            <a:r>
              <a:rPr lang="tr-TR" dirty="0" smtClean="0">
                <a:latin typeface="Cambria" panose="02040503050406030204" pitchFamily="18" charset="0"/>
              </a:rPr>
              <a:t> </a:t>
            </a:r>
            <a:r>
              <a:rPr lang="tr-TR" dirty="0" smtClean="0">
                <a:latin typeface="Cambria" panose="02040503050406030204" pitchFamily="18" charset="0"/>
              </a:rPr>
              <a:t>Kişi sayısı </a:t>
            </a:r>
          </a:p>
          <a:p>
            <a:r>
              <a:rPr lang="tr-TR" dirty="0" smtClean="0">
                <a:latin typeface="Cambria" panose="02040503050406030204" pitchFamily="18" charset="0"/>
              </a:rPr>
              <a:t> </a:t>
            </a:r>
            <a:r>
              <a:rPr lang="tr-TR" dirty="0" smtClean="0">
                <a:latin typeface="Cambria" panose="02040503050406030204" pitchFamily="18" charset="0"/>
              </a:rPr>
              <a:t>Pansiyon durumu </a:t>
            </a:r>
          </a:p>
          <a:p>
            <a:r>
              <a:rPr lang="tr-TR" dirty="0" smtClean="0">
                <a:latin typeface="Cambria" panose="02040503050406030204" pitchFamily="18" charset="0"/>
              </a:rPr>
              <a:t> </a:t>
            </a:r>
            <a:r>
              <a:rPr lang="tr-TR" dirty="0" smtClean="0">
                <a:latin typeface="Cambria" panose="02040503050406030204" pitchFamily="18" charset="0"/>
              </a:rPr>
              <a:t>Oda sayısı ve tipi </a:t>
            </a:r>
          </a:p>
          <a:p>
            <a:pPr marL="0" indent="0">
              <a:buNone/>
            </a:pPr>
            <a:r>
              <a:rPr lang="tr-TR" dirty="0" smtClean="0"/>
              <a:t> </a:t>
            </a:r>
          </a:p>
          <a:p>
            <a:pPr marL="0" indent="0">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7" y="624110"/>
            <a:ext cx="7058744" cy="1280890"/>
          </a:xfrm>
        </p:spPr>
        <p:txBody>
          <a:bodyPr/>
          <a:lstStyle/>
          <a:p>
            <a:r>
              <a:rPr lang="tr-TR" dirty="0" smtClean="0">
                <a:latin typeface="Cambria" panose="02040503050406030204" pitchFamily="18" charset="0"/>
              </a:rPr>
              <a:t> Telefon </a:t>
            </a:r>
            <a:endParaRPr lang="tr-TR" dirty="0">
              <a:latin typeface="Cambria" panose="02040503050406030204" pitchFamily="18" charset="0"/>
            </a:endParaRPr>
          </a:p>
        </p:txBody>
      </p:sp>
      <p:sp>
        <p:nvSpPr>
          <p:cNvPr id="3" name="2 İçerik Yer Tutucusu"/>
          <p:cNvSpPr>
            <a:spLocks noGrp="1"/>
          </p:cNvSpPr>
          <p:nvPr>
            <p:ph idx="1"/>
          </p:nvPr>
        </p:nvSpPr>
        <p:spPr>
          <a:xfrm>
            <a:off x="827585" y="2133600"/>
            <a:ext cx="7706816" cy="3777622"/>
          </a:xfrm>
        </p:spPr>
        <p:txBody>
          <a:bodyPr>
            <a:normAutofit fontScale="92500" lnSpcReduction="20000"/>
          </a:bodyPr>
          <a:lstStyle/>
          <a:p>
            <a:r>
              <a:rPr lang="tr-TR" dirty="0" smtClean="0">
                <a:latin typeface="Cambria" panose="02040503050406030204" pitchFamily="18" charset="0"/>
              </a:rPr>
              <a:t> Bu </a:t>
            </a:r>
            <a:r>
              <a:rPr lang="tr-TR" dirty="0" smtClean="0">
                <a:latin typeface="Cambria" panose="02040503050406030204" pitchFamily="18" charset="0"/>
              </a:rPr>
              <a:t>rezervasyonlar müşterilerin gideceği yere birkaç gün kala yapılır. Telefonda konuşma yöntemini rezervasyon görevlileri iyi bilmelidir. Telefonda rezervasyon alırken şunlara dikkat edilir: </a:t>
            </a:r>
          </a:p>
          <a:p>
            <a:r>
              <a:rPr lang="tr-TR" dirty="0">
                <a:latin typeface="Cambria" panose="02040503050406030204" pitchFamily="18" charset="0"/>
              </a:rPr>
              <a:t> </a:t>
            </a:r>
            <a:r>
              <a:rPr lang="tr-TR" dirty="0" smtClean="0">
                <a:latin typeface="Cambria" panose="02040503050406030204" pitchFamily="18" charset="0"/>
              </a:rPr>
              <a:t>Geliş </a:t>
            </a:r>
            <a:r>
              <a:rPr lang="tr-TR" dirty="0" smtClean="0">
                <a:latin typeface="Cambria" panose="02040503050406030204" pitchFamily="18" charset="0"/>
              </a:rPr>
              <a:t>tarihi</a:t>
            </a:r>
          </a:p>
          <a:p>
            <a:r>
              <a:rPr lang="tr-TR" dirty="0" smtClean="0">
                <a:latin typeface="Cambria" panose="02040503050406030204" pitchFamily="18" charset="0"/>
              </a:rPr>
              <a:t> </a:t>
            </a:r>
            <a:r>
              <a:rPr lang="tr-TR" dirty="0" smtClean="0">
                <a:latin typeface="Cambria" panose="02040503050406030204" pitchFamily="18" charset="0"/>
              </a:rPr>
              <a:t>Otele </a:t>
            </a:r>
            <a:r>
              <a:rPr lang="tr-TR" dirty="0" smtClean="0">
                <a:latin typeface="Cambria" panose="02040503050406030204" pitchFamily="18" charset="0"/>
              </a:rPr>
              <a:t>gelecek ise geceleme sayısı</a:t>
            </a:r>
          </a:p>
          <a:p>
            <a:r>
              <a:rPr lang="tr-TR" dirty="0" smtClean="0">
                <a:latin typeface="Cambria" panose="02040503050406030204" pitchFamily="18" charset="0"/>
              </a:rPr>
              <a:t> </a:t>
            </a:r>
            <a:r>
              <a:rPr lang="tr-TR" dirty="0" smtClean="0">
                <a:latin typeface="Cambria" panose="02040503050406030204" pitchFamily="18" charset="0"/>
              </a:rPr>
              <a:t>Oteldeki </a:t>
            </a:r>
            <a:r>
              <a:rPr lang="tr-TR" dirty="0" smtClean="0">
                <a:latin typeface="Cambria" panose="02040503050406030204" pitchFamily="18" charset="0"/>
              </a:rPr>
              <a:t>oda tipi</a:t>
            </a:r>
          </a:p>
          <a:p>
            <a:r>
              <a:rPr lang="tr-TR" dirty="0" smtClean="0">
                <a:latin typeface="Cambria" panose="02040503050406030204" pitchFamily="18" charset="0"/>
              </a:rPr>
              <a:t> </a:t>
            </a:r>
            <a:r>
              <a:rPr lang="tr-TR" dirty="0" smtClean="0">
                <a:latin typeface="Cambria" panose="02040503050406030204" pitchFamily="18" charset="0"/>
              </a:rPr>
              <a:t>Otobüs </a:t>
            </a:r>
            <a:r>
              <a:rPr lang="tr-TR" dirty="0" smtClean="0">
                <a:latin typeface="Cambria" panose="02040503050406030204" pitchFamily="18" charset="0"/>
              </a:rPr>
              <a:t>içinse (tura yer ayırtılacak ise) koltuk numarası </a:t>
            </a:r>
          </a:p>
          <a:p>
            <a:r>
              <a:rPr lang="tr-TR" dirty="0" smtClean="0">
                <a:latin typeface="Cambria" panose="02040503050406030204" pitchFamily="18" charset="0"/>
              </a:rPr>
              <a:t> </a:t>
            </a:r>
            <a:r>
              <a:rPr lang="tr-TR" dirty="0" smtClean="0">
                <a:latin typeface="Cambria" panose="02040503050406030204" pitchFamily="18" charset="0"/>
              </a:rPr>
              <a:t>Firmanın ve şahsın ismi </a:t>
            </a:r>
          </a:p>
          <a:p>
            <a:r>
              <a:rPr lang="tr-TR" dirty="0" smtClean="0">
                <a:latin typeface="Cambria" panose="02040503050406030204" pitchFamily="18" charset="0"/>
              </a:rPr>
              <a:t>Konuk </a:t>
            </a:r>
            <a:r>
              <a:rPr lang="tr-TR" dirty="0" smtClean="0">
                <a:latin typeface="Cambria" panose="02040503050406030204" pitchFamily="18" charset="0"/>
              </a:rPr>
              <a:t>ismi soyadı </a:t>
            </a:r>
          </a:p>
          <a:p>
            <a:r>
              <a:rPr lang="tr-TR" dirty="0" smtClean="0">
                <a:latin typeface="Cambria" panose="02040503050406030204" pitchFamily="18" charset="0"/>
              </a:rPr>
              <a:t>Telefon </a:t>
            </a:r>
            <a:r>
              <a:rPr lang="tr-TR" dirty="0" smtClean="0">
                <a:latin typeface="Cambria" panose="02040503050406030204" pitchFamily="18" charset="0"/>
              </a:rPr>
              <a:t>numarası </a:t>
            </a:r>
          </a:p>
          <a:p>
            <a:r>
              <a:rPr lang="tr-TR" dirty="0" smtClean="0">
                <a:latin typeface="Cambria" panose="02040503050406030204" pitchFamily="18" charset="0"/>
              </a:rPr>
              <a:t> </a:t>
            </a:r>
            <a:r>
              <a:rPr lang="tr-TR" dirty="0" smtClean="0">
                <a:latin typeface="Cambria" panose="02040503050406030204" pitchFamily="18" charset="0"/>
              </a:rPr>
              <a:t>Rezervasyonu yaptıranın adı</a:t>
            </a:r>
          </a:p>
          <a:p>
            <a:r>
              <a:rPr lang="tr-TR" dirty="0" smtClean="0">
                <a:latin typeface="Cambria" panose="02040503050406030204" pitchFamily="18" charset="0"/>
              </a:rPr>
              <a:t> </a:t>
            </a:r>
            <a:r>
              <a:rPr lang="tr-TR" dirty="0" smtClean="0">
                <a:latin typeface="Cambria" panose="02040503050406030204" pitchFamily="18" charset="0"/>
              </a:rPr>
              <a:t>Uçak </a:t>
            </a:r>
            <a:r>
              <a:rPr lang="tr-TR" dirty="0" smtClean="0">
                <a:latin typeface="Cambria" panose="02040503050406030204" pitchFamily="18" charset="0"/>
              </a:rPr>
              <a:t>için rezervasyon yapılacaksa, hangi sınıfta uçacağı </a:t>
            </a:r>
            <a:endParaRPr lang="tr-TR"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9" y="624110"/>
            <a:ext cx="7130752" cy="788666"/>
          </a:xfrm>
        </p:spPr>
        <p:txBody>
          <a:bodyPr/>
          <a:lstStyle/>
          <a:p>
            <a:r>
              <a:rPr lang="tr-TR" dirty="0" smtClean="0">
                <a:latin typeface="Cambria" panose="02040503050406030204" pitchFamily="18" charset="0"/>
              </a:rPr>
              <a:t> </a:t>
            </a:r>
            <a:r>
              <a:rPr lang="tr-TR" dirty="0" err="1" smtClean="0">
                <a:latin typeface="Cambria" panose="02040503050406030204" pitchFamily="18" charset="0"/>
              </a:rPr>
              <a:t>Co</a:t>
            </a:r>
            <a:r>
              <a:rPr lang="tr-TR" dirty="0" smtClean="0">
                <a:latin typeface="Cambria" panose="02040503050406030204" pitchFamily="18" charset="0"/>
              </a:rPr>
              <a:t>-Mail </a:t>
            </a:r>
            <a:endParaRPr lang="tr-TR" dirty="0">
              <a:latin typeface="Cambria" panose="02040503050406030204" pitchFamily="18" charset="0"/>
            </a:endParaRPr>
          </a:p>
        </p:txBody>
      </p:sp>
      <p:sp>
        <p:nvSpPr>
          <p:cNvPr id="3" name="2 İçerik Yer Tutucusu"/>
          <p:cNvSpPr>
            <a:spLocks noGrp="1"/>
          </p:cNvSpPr>
          <p:nvPr>
            <p:ph idx="1"/>
          </p:nvPr>
        </p:nvSpPr>
        <p:spPr>
          <a:xfrm>
            <a:off x="611561" y="2133600"/>
            <a:ext cx="7922840" cy="3777622"/>
          </a:xfrm>
        </p:spPr>
        <p:txBody>
          <a:bodyPr/>
          <a:lstStyle/>
          <a:p>
            <a:r>
              <a:rPr lang="tr-TR" dirty="0" smtClean="0">
                <a:latin typeface="Cambria" panose="02040503050406030204" pitchFamily="18" charset="0"/>
              </a:rPr>
              <a:t>Tur operatörlerinin çalıştıkları </a:t>
            </a:r>
            <a:r>
              <a:rPr lang="tr-TR" dirty="0" err="1" smtClean="0">
                <a:latin typeface="Cambria" panose="02040503050406030204" pitchFamily="18" charset="0"/>
              </a:rPr>
              <a:t>acentalara</a:t>
            </a:r>
            <a:r>
              <a:rPr lang="tr-TR" dirty="0" smtClean="0">
                <a:latin typeface="Cambria" panose="02040503050406030204" pitchFamily="18" charset="0"/>
              </a:rPr>
              <a:t> hava yolu ile gönderdikleri postalara </a:t>
            </a:r>
            <a:r>
              <a:rPr lang="tr-TR" dirty="0" err="1" smtClean="0">
                <a:latin typeface="Cambria" panose="02040503050406030204" pitchFamily="18" charset="0"/>
              </a:rPr>
              <a:t>Comail</a:t>
            </a:r>
            <a:r>
              <a:rPr lang="tr-TR" dirty="0" smtClean="0">
                <a:latin typeface="Cambria" panose="02040503050406030204" pitchFamily="18" charset="0"/>
              </a:rPr>
              <a:t> denir. </a:t>
            </a:r>
            <a:r>
              <a:rPr lang="tr-TR" dirty="0" err="1" smtClean="0">
                <a:latin typeface="Cambria" panose="02040503050406030204" pitchFamily="18" charset="0"/>
              </a:rPr>
              <a:t>Co</a:t>
            </a:r>
            <a:r>
              <a:rPr lang="tr-TR" dirty="0" smtClean="0">
                <a:latin typeface="Cambria" panose="02040503050406030204" pitchFamily="18" charset="0"/>
              </a:rPr>
              <a:t>-mailler tur operatörlerinin charter uçuşları ile o hafta gerçekleşen </a:t>
            </a:r>
            <a:r>
              <a:rPr lang="tr-TR" dirty="0" err="1" smtClean="0">
                <a:latin typeface="Cambria" panose="02040503050406030204" pitchFamily="18" charset="0"/>
              </a:rPr>
              <a:t>rezervasvasyonları</a:t>
            </a:r>
            <a:r>
              <a:rPr lang="tr-TR" dirty="0" smtClean="0">
                <a:latin typeface="Cambria" panose="02040503050406030204" pitchFamily="18" charset="0"/>
              </a:rPr>
              <a:t> gönderdiği çantadır</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2133600"/>
            <a:ext cx="7922840"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TotalTime>
  <Words>306</Words>
  <Application>Microsoft Office PowerPoint</Application>
  <PresentationFormat>Ekran Gösterisi (4:3)</PresentationFormat>
  <Paragraphs>29</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Cambria</vt:lpstr>
      <vt:lpstr>Century Gothic</vt:lpstr>
      <vt:lpstr>Wingdings 3</vt:lpstr>
      <vt:lpstr>Duman</vt:lpstr>
      <vt:lpstr> E-mail </vt:lpstr>
      <vt:lpstr>PowerPoint Sunusu</vt:lpstr>
      <vt:lpstr> Mektup </vt:lpstr>
      <vt:lpstr> Telefon </vt:lpstr>
      <vt:lpstr> Co-Mail </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2019-03-15T11:51:59Z</dcterms:modified>
</cp:coreProperties>
</file>