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671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97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99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74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45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58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92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67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95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24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89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B2534-5090-4217-B080-AB0ED5424AF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81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2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Münir Niyazi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5510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خیال جس کا تھا مجھے خیال میں ملا مجھے</a:t>
            </a:r>
          </a:p>
          <a:p>
            <a:r>
              <a:rPr lang="ur-PK" dirty="0" smtClean="0"/>
              <a:t>خیال جس کا تھا مجھے خیال میں ملا مجھے </a:t>
            </a:r>
            <a:br>
              <a:rPr lang="ur-PK" dirty="0" smtClean="0"/>
            </a:br>
            <a:r>
              <a:rPr lang="ur-PK" dirty="0" smtClean="0"/>
              <a:t>سوال کا جواب بھی سوال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گیا تو اس طرح گیا کہ مدتوں نہیں ملا </a:t>
            </a:r>
            <a:br>
              <a:rPr lang="ur-PK" dirty="0" smtClean="0"/>
            </a:br>
            <a:r>
              <a:rPr lang="ur-PK" dirty="0" smtClean="0"/>
              <a:t>ملا جو پھر تو یوں کہ وہ ملال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تمام علم زیست کا گزشتگاں سے ہی ہوا </a:t>
            </a:r>
            <a:br>
              <a:rPr lang="ur-PK" dirty="0" smtClean="0"/>
            </a:br>
            <a:r>
              <a:rPr lang="ur-PK" dirty="0" smtClean="0"/>
              <a:t>عمل گزشتہ دور کا مثال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ہر ایک سخت وقت کے بعد اور وقت ہے </a:t>
            </a:r>
            <a:br>
              <a:rPr lang="ur-PK" dirty="0" smtClean="0"/>
            </a:br>
            <a:r>
              <a:rPr lang="ur-PK" dirty="0" smtClean="0"/>
              <a:t>نشاں کمال فکر کا زوال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نہال سبز رنگ میں جمال جس کا ہے منیرؔ </a:t>
            </a:r>
            <a:br>
              <a:rPr lang="ur-PK" dirty="0" smtClean="0"/>
            </a:br>
            <a:r>
              <a:rPr lang="ur-PK" dirty="0" smtClean="0"/>
              <a:t>کسی قدیم خواب کے محال میں ملا مجھے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1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بے خیالی میں یوں ہی بس اک ارادہ کر لیا</a:t>
            </a:r>
          </a:p>
          <a:p>
            <a:r>
              <a:rPr lang="ur-PK" dirty="0" smtClean="0"/>
              <a:t>بے خیالی میں یوں ہی بس اک ارادہ کر لیا </a:t>
            </a:r>
            <a:br>
              <a:rPr lang="ur-PK" dirty="0" smtClean="0"/>
            </a:br>
            <a:r>
              <a:rPr lang="ur-PK" dirty="0" smtClean="0"/>
              <a:t>اپنے دل کے شوق کو حد سے زیادہ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جانتے تھے دونوں ہم اس کو نبھا سکتے نہیں </a:t>
            </a:r>
            <a:br>
              <a:rPr lang="ur-PK" dirty="0" smtClean="0"/>
            </a:br>
            <a:r>
              <a:rPr lang="ur-PK" dirty="0" smtClean="0"/>
              <a:t>اس نے وعدہ کر لیا میں نے بھی وعدہ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غیر سے نفرت جو پا لی خرچ خود پر ہو گئی </a:t>
            </a:r>
            <a:br>
              <a:rPr lang="ur-PK" dirty="0" smtClean="0"/>
            </a:br>
            <a:r>
              <a:rPr lang="ur-PK" dirty="0" smtClean="0"/>
              <a:t>جتنے ہم تھے ہم نے خود کو اس سے آدھا کر لیا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81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کے رنگوں میں رکھ کر صاف پانی کا گلاس </a:t>
            </a:r>
            <a:br>
              <a:rPr lang="ur-PK" dirty="0" smtClean="0"/>
            </a:br>
            <a:r>
              <a:rPr lang="ur-PK" dirty="0" smtClean="0"/>
              <a:t>آب سادہ کو حریف رنگ بادہ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ہجرتوں کا خوف تھا یا پر کشش کہنہ مقام </a:t>
            </a:r>
            <a:br>
              <a:rPr lang="ur-PK" dirty="0" smtClean="0"/>
            </a:br>
            <a:r>
              <a:rPr lang="ur-PK" dirty="0" smtClean="0"/>
              <a:t>کیا تھا جس کو ہم نے خود دیوار جادہ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ایسا شخص بنتا جا رہا ہوں میں منیرؔ </a:t>
            </a:r>
            <a:br>
              <a:rPr lang="ur-PK" dirty="0" smtClean="0"/>
            </a:br>
            <a:r>
              <a:rPr lang="ur-PK" dirty="0" smtClean="0"/>
              <a:t>جس نے خود پر بند حسن و جام و بادہ کر لیا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69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بس ایک ماہ جنوں خیز کی ضیا کے سوا</a:t>
            </a:r>
          </a:p>
          <a:p>
            <a:r>
              <a:rPr lang="ur-PK" dirty="0" smtClean="0"/>
              <a:t>بس ایک ماہ جنوں خیز کی ضیا کے سوا </a:t>
            </a:r>
            <a:br>
              <a:rPr lang="ur-PK" dirty="0" smtClean="0"/>
            </a:br>
            <a:r>
              <a:rPr lang="ur-PK" dirty="0" smtClean="0"/>
              <a:t>نگر میں کچھ نہیں باقی رہا ہوا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ہے ایک اور بھی صورت کہیں مری ہی طرح </a:t>
            </a:r>
            <a:br>
              <a:rPr lang="ur-PK" dirty="0" smtClean="0"/>
            </a:br>
            <a:r>
              <a:rPr lang="ur-PK" dirty="0" smtClean="0"/>
              <a:t>اک اور شہر بھی ہے قریۂ صدا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اور سمت بھی ہے اس سے جا کے ملنے کی </a:t>
            </a:r>
            <a:br>
              <a:rPr lang="ur-PK" dirty="0" smtClean="0"/>
            </a:br>
            <a:r>
              <a:rPr lang="ur-PK" dirty="0" smtClean="0"/>
              <a:t>نشان اور بھی ہے ایک نشان پا کے سوا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44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زوال عصر ہے کوفے میں اور گداگر ہیں </a:t>
            </a:r>
            <a:br>
              <a:rPr lang="ur-PK" dirty="0" smtClean="0"/>
            </a:br>
            <a:r>
              <a:rPr lang="ur-PK" dirty="0" smtClean="0"/>
              <a:t>کھلا نہیں کوئی در باب التجا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مکان زر لب گویا حد سپہر و زمیں </a:t>
            </a:r>
            <a:br>
              <a:rPr lang="ur-PK" dirty="0" smtClean="0"/>
            </a:br>
            <a:r>
              <a:rPr lang="ur-PK" dirty="0" smtClean="0"/>
              <a:t>دکھائی دیتا ہے سب کچھ یہاں خدا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مری ہی خواہشیں باعث ہیں میرے غم کی منیرؔ </a:t>
            </a:r>
            <a:br>
              <a:rPr lang="ur-PK" dirty="0" smtClean="0"/>
            </a:br>
            <a:r>
              <a:rPr lang="ur-PK" dirty="0" smtClean="0"/>
              <a:t>عذاب مجھ پہ نہیں حرف مدعا کے سوا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96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اک تیز تیر تھا کہ لگا اور نکل گیا</a:t>
            </a:r>
          </a:p>
          <a:p>
            <a:r>
              <a:rPr lang="ur-PK" dirty="0" smtClean="0"/>
              <a:t>اک تیز تیر تھا کہ لگا اور نکل گیا </a:t>
            </a:r>
            <a:br>
              <a:rPr lang="ur-PK" dirty="0" smtClean="0"/>
            </a:br>
            <a:r>
              <a:rPr lang="ur-PK" dirty="0" smtClean="0"/>
              <a:t>ماری جو چیخ ریل نے جنگل دہل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سویا ہوا تھا شہر کسی سانپ کی طرح </a:t>
            </a:r>
            <a:br>
              <a:rPr lang="ur-PK" dirty="0" smtClean="0"/>
            </a:br>
            <a:r>
              <a:rPr lang="ur-PK" dirty="0" smtClean="0"/>
              <a:t>میں دیکھتا ہی رہ گیا اور چاند ڈھل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خواہش کی گرمیاں تھیں عجب ان کے جسم میں </a:t>
            </a:r>
            <a:br>
              <a:rPr lang="ur-PK" dirty="0" smtClean="0"/>
            </a:br>
            <a:r>
              <a:rPr lang="ur-PK" dirty="0" smtClean="0"/>
              <a:t>خوباں کی صحبتوں میں مرا خون جل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تھی شام زہر رنگ میں ڈوبی ہوئی کھڑی </a:t>
            </a:r>
            <a:br>
              <a:rPr lang="ur-PK" dirty="0" smtClean="0"/>
            </a:br>
            <a:r>
              <a:rPr lang="ur-PK" dirty="0" smtClean="0"/>
              <a:t>پھر اک ذرا سی دیر میں منظر بدل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مدت کے بعد آج اسے دیکھ کر منیرؔ </a:t>
            </a:r>
            <a:br>
              <a:rPr lang="ur-PK" dirty="0" smtClean="0"/>
            </a:br>
            <a:r>
              <a:rPr lang="ur-PK" dirty="0" smtClean="0"/>
              <a:t>اک بار دل تو دھڑکا مگر پھر سنبھل گیا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35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Geniş ekran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3</cp:revision>
  <dcterms:created xsi:type="dcterms:W3CDTF">2020-05-03T20:39:20Z</dcterms:created>
  <dcterms:modified xsi:type="dcterms:W3CDTF">2020-05-03T21:55:27Z</dcterms:modified>
</cp:coreProperties>
</file>