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23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44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36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23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82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52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99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89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78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30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2138A-5B25-4AE1-9AED-E8C16287A0C0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F8DA0-E419-4C15-A6B3-F0268E22D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9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002018" y="3222300"/>
            <a:ext cx="3130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 RIA (</a:t>
            </a:r>
            <a:r>
              <a:rPr lang="tr-TR" dirty="0" err="1" smtClean="0"/>
              <a:t>Radioimmunoassay</a:t>
            </a:r>
            <a:r>
              <a:rPr lang="tr-TR" dirty="0" smtClean="0"/>
              <a:t>) Testi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229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83894" y="1582341"/>
            <a:ext cx="111490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 deney kolayca radyoaktif hale getirilebilen antijen ve </a:t>
            </a:r>
            <a:r>
              <a:rPr lang="tr-TR" dirty="0" err="1" smtClean="0"/>
              <a:t>haptenlerin</a:t>
            </a:r>
            <a:r>
              <a:rPr lang="tr-TR" dirty="0" smtClean="0"/>
              <a:t> araştırılması ve</a:t>
            </a:r>
          </a:p>
          <a:p>
            <a:r>
              <a:rPr lang="tr-TR" dirty="0" smtClean="0"/>
              <a:t>miktarlarının ölçülmesi için kullanılan çok duyarlı bir deneydir. Özellikle diğer </a:t>
            </a:r>
            <a:r>
              <a:rPr lang="tr-TR" dirty="0" err="1" smtClean="0"/>
              <a:t>serolojik</a:t>
            </a:r>
            <a:endParaRPr lang="tr-TR" dirty="0" smtClean="0"/>
          </a:p>
          <a:p>
            <a:r>
              <a:rPr lang="tr-TR" dirty="0" smtClean="0"/>
              <a:t>yöntemlerle araştırılmaları olanaksız ya da çok zor olan hormonlar ve ilaçların serumdaki</a:t>
            </a:r>
          </a:p>
          <a:p>
            <a:r>
              <a:rPr lang="tr-TR" dirty="0" smtClean="0"/>
              <a:t>miktarlarının saptanmasında ve yine serumda </a:t>
            </a:r>
            <a:r>
              <a:rPr lang="tr-TR" dirty="0" err="1" smtClean="0"/>
              <a:t>viral</a:t>
            </a:r>
            <a:r>
              <a:rPr lang="tr-TR" dirty="0" smtClean="0"/>
              <a:t> hepatit B antijenlerinin ve bazı virüs antijenlerinin araştırılmasında önem taşır.</a:t>
            </a:r>
          </a:p>
          <a:p>
            <a:r>
              <a:rPr lang="tr-TR" dirty="0" smtClean="0"/>
              <a:t>Bugün </a:t>
            </a:r>
            <a:r>
              <a:rPr lang="tr-TR" dirty="0" err="1" smtClean="0"/>
              <a:t>RiA</a:t>
            </a:r>
            <a:r>
              <a:rPr lang="tr-TR" dirty="0" smtClean="0"/>
              <a:t> için uygulanan yöntemler arasında en pratik olanı antijen ya da</a:t>
            </a:r>
          </a:p>
          <a:p>
            <a:r>
              <a:rPr lang="tr-TR" dirty="0" smtClean="0"/>
              <a:t>antikorların </a:t>
            </a:r>
            <a:r>
              <a:rPr lang="tr-TR" dirty="0" err="1" smtClean="0"/>
              <a:t>ELiSA'daki</a:t>
            </a:r>
            <a:r>
              <a:rPr lang="tr-TR" dirty="0" smtClean="0"/>
              <a:t> gibi plastik yüzeylere kaplanmaları ile uygulanan yöntemlerdir.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666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36434" y="1997839"/>
            <a:ext cx="8207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RiA</a:t>
            </a:r>
            <a:r>
              <a:rPr lang="tr-TR" dirty="0" smtClean="0"/>
              <a:t> ile Antijen Arama</a:t>
            </a:r>
          </a:p>
          <a:p>
            <a:r>
              <a:rPr lang="tr-TR" dirty="0" smtClean="0"/>
              <a:t> Antijen aramak için uygun antikor kaplı plastik yüzeyler kullanılır.</a:t>
            </a:r>
          </a:p>
          <a:p>
            <a:r>
              <a:rPr lang="tr-TR" dirty="0" smtClean="0"/>
              <a:t> Antijen olduğundan kuşkulanılan sıvı bu yüzeye konur.</a:t>
            </a:r>
          </a:p>
          <a:p>
            <a:r>
              <a:rPr lang="tr-TR" dirty="0" smtClean="0"/>
              <a:t> Varsa antijen de yüzeydeki antikora yapışacaktır.</a:t>
            </a:r>
          </a:p>
          <a:p>
            <a:r>
              <a:rPr lang="tr-TR" dirty="0" smtClean="0"/>
              <a:t> Yıkama işleminden sonra bu kez eklenir.</a:t>
            </a:r>
          </a:p>
          <a:p>
            <a:r>
              <a:rPr lang="tr-TR" dirty="0" smtClean="0"/>
              <a:t> Radyoizotopla işaretlenmiş bilinen antikor da yüzeye yapıştıktan ve yıkandıktan</a:t>
            </a:r>
          </a:p>
          <a:p>
            <a:r>
              <a:rPr lang="tr-TR" dirty="0" smtClean="0"/>
              <a:t>sonra,</a:t>
            </a:r>
          </a:p>
          <a:p>
            <a:r>
              <a:rPr lang="tr-TR" dirty="0" smtClean="0"/>
              <a:t> Detektör ile radyoaktivite ölçülür.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788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03104" y="439730"/>
            <a:ext cx="109213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RiA</a:t>
            </a:r>
            <a:r>
              <a:rPr lang="tr-TR" dirty="0" smtClean="0"/>
              <a:t> ile Antikor Arama</a:t>
            </a:r>
          </a:p>
          <a:p>
            <a:r>
              <a:rPr lang="tr-TR" dirty="0" smtClean="0"/>
              <a:t> Antikor aramak için elde uygun antijen ile kaplanmış plastik tüp ya da çukurlu</a:t>
            </a:r>
          </a:p>
          <a:p>
            <a:r>
              <a:rPr lang="tr-TR" dirty="0" smtClean="0"/>
              <a:t>tablalar bulunmalıdır.</a:t>
            </a:r>
          </a:p>
          <a:p>
            <a:r>
              <a:rPr lang="tr-TR" dirty="0" smtClean="0"/>
              <a:t> Antikor bulunabileceği düşünülen serum bu kaplara konur.</a:t>
            </a:r>
          </a:p>
          <a:p>
            <a:r>
              <a:rPr lang="tr-TR" dirty="0" smtClean="0"/>
              <a:t> Eğer serumda uygun antikor varsa o da plastik yüzeye yapışacaktır.</a:t>
            </a:r>
          </a:p>
          <a:p>
            <a:r>
              <a:rPr lang="tr-TR" dirty="0" smtClean="0"/>
              <a:t> Yıkama ile antikorun fazlası atılır.</a:t>
            </a:r>
          </a:p>
          <a:p>
            <a:r>
              <a:rPr lang="tr-TR" dirty="0" smtClean="0"/>
              <a:t> Bu kez </a:t>
            </a:r>
            <a:r>
              <a:rPr lang="tr-TR" dirty="0" err="1" smtClean="0"/>
              <a:t>radyoizotoplanmış</a:t>
            </a:r>
            <a:r>
              <a:rPr lang="tr-TR" dirty="0" smtClean="0"/>
              <a:t> bir </a:t>
            </a:r>
            <a:r>
              <a:rPr lang="tr-TR" dirty="0" err="1" smtClean="0"/>
              <a:t>antiglobulin</a:t>
            </a:r>
            <a:r>
              <a:rPr lang="tr-TR" dirty="0" smtClean="0"/>
              <a:t> (ya da </a:t>
            </a:r>
            <a:r>
              <a:rPr lang="tr-TR" dirty="0" err="1" smtClean="0"/>
              <a:t>radyoizotoplanmış</a:t>
            </a:r>
            <a:r>
              <a:rPr lang="tr-TR" dirty="0" smtClean="0"/>
              <a:t> stafilokok</a:t>
            </a:r>
          </a:p>
          <a:p>
            <a:r>
              <a:rPr lang="tr-TR" dirty="0" smtClean="0"/>
              <a:t>A proteini) eklenir.</a:t>
            </a:r>
          </a:p>
          <a:p>
            <a:r>
              <a:rPr lang="tr-TR" dirty="0" smtClean="0"/>
              <a:t> Tekrar yıkama ile fazlası uzaklaştırılır.</a:t>
            </a:r>
          </a:p>
          <a:p>
            <a:r>
              <a:rPr lang="tr-TR" dirty="0" smtClean="0"/>
              <a:t> Test olumlu ise yani belirli antijene uyan antikor bulunuyor ise, plastik yüzey</a:t>
            </a:r>
          </a:p>
          <a:p>
            <a:r>
              <a:rPr lang="tr-TR" dirty="0" smtClean="0"/>
              <a:t>radyoaktivite kazanır.</a:t>
            </a:r>
          </a:p>
          <a:p>
            <a:r>
              <a:rPr lang="tr-TR" dirty="0" smtClean="0"/>
              <a:t> Bu da </a:t>
            </a:r>
            <a:r>
              <a:rPr lang="tr-TR" dirty="0" err="1" smtClean="0"/>
              <a:t>dedektör</a:t>
            </a:r>
            <a:r>
              <a:rPr lang="tr-TR" dirty="0" smtClean="0"/>
              <a:t> ile saptanır.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11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091" y="237467"/>
            <a:ext cx="4535817" cy="63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566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235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1</cp:revision>
  <dcterms:created xsi:type="dcterms:W3CDTF">2020-01-19T11:35:46Z</dcterms:created>
  <dcterms:modified xsi:type="dcterms:W3CDTF">2020-01-19T11:40:28Z</dcterms:modified>
</cp:coreProperties>
</file>