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5" r:id="rId2"/>
    <p:sldId id="261" r:id="rId3"/>
    <p:sldId id="268" r:id="rId4"/>
    <p:sldId id="266" r:id="rId5"/>
    <p:sldId id="256" r:id="rId6"/>
    <p:sldId id="269" r:id="rId7"/>
    <p:sldId id="257" r:id="rId8"/>
    <p:sldId id="258" r:id="rId9"/>
    <p:sldId id="259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45"/>
    <p:restoredTop sz="94646"/>
  </p:normalViewPr>
  <p:slideViewPr>
    <p:cSldViewPr snapToGrid="0" snapToObjects="1">
      <p:cViewPr varScale="1">
        <p:scale>
          <a:sx n="115" d="100"/>
          <a:sy n="115" d="100"/>
        </p:scale>
        <p:origin x="68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7396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2265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6515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778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308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2838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9106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156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6178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198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2049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0614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5EF8C79-EE35-2B4C-B907-15A0A4FB1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Lucida Console" panose="020B0609040504020204" pitchFamily="49" charset="0"/>
                <a:ea typeface="Baskerville" panose="02020502070401020303" pitchFamily="18" charset="0"/>
              </a:rPr>
              <a:t>İLKELER</a:t>
            </a:r>
          </a:p>
        </p:txBody>
      </p:sp>
    </p:spTree>
    <p:extLst>
      <p:ext uri="{BB962C8B-B14F-4D97-AF65-F5344CB8AC3E}">
        <p14:creationId xmlns:p14="http://schemas.microsoft.com/office/powerpoint/2010/main" val="680761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EA301CDC-992F-664A-9C25-050288890661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Kentsel mekana bakış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AAE19671-FEE2-0E4C-A88E-75FB57477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408190" cy="6063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9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EA301CDC-992F-664A-9C25-050288890661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Kent imgeleri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B4918752-9E3E-3E41-B96B-DB8E2DFD9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7004516" cy="568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446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EA301CDC-992F-664A-9C25-050288890661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Siluetler ve panoramalar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FEBC074D-DDD6-D34B-B29A-B1C18D8632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7942"/>
            <a:ext cx="8152108" cy="2634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038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>
            <a:extLst>
              <a:ext uri="{FF2B5EF4-FFF2-40B4-BE49-F238E27FC236}">
                <a16:creationId xmlns:a16="http://schemas.microsoft.com/office/drawing/2014/main" id="{8FD45505-907A-A64B-A0CE-F9489B977DF1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İşlevlerin tanımlanması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3E95F1C1-C96F-C84B-A842-95AA84D1D9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779" y="342484"/>
            <a:ext cx="6051717" cy="2250814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0A29A250-F180-8E43-981A-3422FA63C5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6452" y="3515817"/>
            <a:ext cx="6107548" cy="209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188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>
            <a:extLst>
              <a:ext uri="{FF2B5EF4-FFF2-40B4-BE49-F238E27FC236}">
                <a16:creationId xmlns:a16="http://schemas.microsoft.com/office/drawing/2014/main" id="{8FD45505-907A-A64B-A0CE-F9489B977DF1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İşlevlerin tanımlanması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AD8AD9D5-8127-384C-873A-93E5BBDE48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780" y="-16728"/>
            <a:ext cx="3888486" cy="6904047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BFDB42A3-0E81-214C-8E71-4FFF822482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8600" y="1415996"/>
            <a:ext cx="3835400" cy="35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799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4AF1A026-DD46-DD40-9852-9F340616D92F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Bakış açıları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E820FA75-E52A-274F-8C72-AB9391B1A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465320"/>
            <a:ext cx="4302177" cy="5671052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478B5565-4E5B-274E-9C0F-995B052CA0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0022" y="465320"/>
            <a:ext cx="6353978" cy="1846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8600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>
            <a:extLst>
              <a:ext uri="{FF2B5EF4-FFF2-40B4-BE49-F238E27FC236}">
                <a16:creationId xmlns:a16="http://schemas.microsoft.com/office/drawing/2014/main" id="{93B303DA-047B-8E44-9841-2776FD474D97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Yaya için seçenek oluşturma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85AC7194-D84B-F543-9CCF-EF4E1D37AA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2646"/>
            <a:ext cx="9144000" cy="3196525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60994321-9FA5-1444-9F59-D055E49A84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121" y="3643963"/>
            <a:ext cx="6886518" cy="227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055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>
            <a:extLst>
              <a:ext uri="{FF2B5EF4-FFF2-40B4-BE49-F238E27FC236}">
                <a16:creationId xmlns:a16="http://schemas.microsoft.com/office/drawing/2014/main" id="{D8D13A46-1BAA-F646-A919-C1394E128F36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Ölçü belirleme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1E0EABA8-3F53-594C-8160-A147DDBA5B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618" y="596275"/>
            <a:ext cx="4790698" cy="1682230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1098CDDC-29A3-0D4D-8E0A-3944D24D51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7482" y="2490136"/>
            <a:ext cx="5827010" cy="1744715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1809241A-58D9-3D42-BC7C-9EBA59D6FE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990" y="4577189"/>
            <a:ext cx="4004039" cy="1463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7168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</TotalTime>
  <Words>21</Words>
  <Application>Microsoft Macintosh PowerPoint</Application>
  <PresentationFormat>Ekran Gösterisi (4:3)</PresentationFormat>
  <Paragraphs>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Baskerville</vt:lpstr>
      <vt:lpstr>Calibri</vt:lpstr>
      <vt:lpstr>Calibri Light</vt:lpstr>
      <vt:lpstr>Lucida Console</vt:lpstr>
      <vt:lpstr>Office Teması</vt:lpstr>
      <vt:lpstr>İLKELER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User</dc:creator>
  <cp:lastModifiedBy>Microsoft Office User</cp:lastModifiedBy>
  <cp:revision>19</cp:revision>
  <dcterms:created xsi:type="dcterms:W3CDTF">2020-06-25T17:31:50Z</dcterms:created>
  <dcterms:modified xsi:type="dcterms:W3CDTF">2020-06-26T13:01:28Z</dcterms:modified>
</cp:coreProperties>
</file>