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60" r:id="rId3"/>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16" autoAdjust="0"/>
    <p:restoredTop sz="94660"/>
  </p:normalViewPr>
  <p:slideViewPr>
    <p:cSldViewPr snapToGrid="0">
      <p:cViewPr varScale="1">
        <p:scale>
          <a:sx n="76" d="100"/>
          <a:sy n="76" d="100"/>
        </p:scale>
        <p:origin x="-90" y="-798"/>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13E60B2F-1079-42B7-A84A-C2B93B14F6FC}" type="datetimeFigureOut">
              <a:rPr lang="tr-TR" smtClean="0"/>
              <a:pPr/>
              <a:t>17.11.2017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37D6FF7-2452-45CF-913B-5C198012F4D9}" type="slidenum">
              <a:rPr lang="tr-TR" smtClean="0"/>
              <a:pPr/>
              <a:t>‹#›</a:t>
            </a:fld>
            <a:endParaRPr lang="tr-TR"/>
          </a:p>
        </p:txBody>
      </p:sp>
    </p:spTree>
    <p:extLst>
      <p:ext uri="{BB962C8B-B14F-4D97-AF65-F5344CB8AC3E}">
        <p14:creationId xmlns="" xmlns:p14="http://schemas.microsoft.com/office/powerpoint/2010/main" val="40985038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13E60B2F-1079-42B7-A84A-C2B93B14F6FC}" type="datetimeFigureOut">
              <a:rPr lang="tr-TR" smtClean="0"/>
              <a:pPr/>
              <a:t>17.11.2017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37D6FF7-2452-45CF-913B-5C198012F4D9}" type="slidenum">
              <a:rPr lang="tr-TR" smtClean="0"/>
              <a:pPr/>
              <a:t>‹#›</a:t>
            </a:fld>
            <a:endParaRPr lang="tr-TR"/>
          </a:p>
        </p:txBody>
      </p:sp>
    </p:spTree>
    <p:extLst>
      <p:ext uri="{BB962C8B-B14F-4D97-AF65-F5344CB8AC3E}">
        <p14:creationId xmlns="" xmlns:p14="http://schemas.microsoft.com/office/powerpoint/2010/main" val="19377638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13E60B2F-1079-42B7-A84A-C2B93B14F6FC}" type="datetimeFigureOut">
              <a:rPr lang="tr-TR" smtClean="0"/>
              <a:pPr/>
              <a:t>17.11.2017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37D6FF7-2452-45CF-913B-5C198012F4D9}" type="slidenum">
              <a:rPr lang="tr-TR" smtClean="0"/>
              <a:pPr/>
              <a:t>‹#›</a:t>
            </a:fld>
            <a:endParaRPr lang="tr-TR"/>
          </a:p>
        </p:txBody>
      </p:sp>
    </p:spTree>
    <p:extLst>
      <p:ext uri="{BB962C8B-B14F-4D97-AF65-F5344CB8AC3E}">
        <p14:creationId xmlns="" xmlns:p14="http://schemas.microsoft.com/office/powerpoint/2010/main" val="32166185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13E60B2F-1079-42B7-A84A-C2B93B14F6FC}" type="datetimeFigureOut">
              <a:rPr lang="tr-TR" smtClean="0"/>
              <a:pPr/>
              <a:t>17.11.2017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37D6FF7-2452-45CF-913B-5C198012F4D9}" type="slidenum">
              <a:rPr lang="tr-TR" smtClean="0"/>
              <a:pPr/>
              <a:t>‹#›</a:t>
            </a:fld>
            <a:endParaRPr lang="tr-TR"/>
          </a:p>
        </p:txBody>
      </p:sp>
    </p:spTree>
    <p:extLst>
      <p:ext uri="{BB962C8B-B14F-4D97-AF65-F5344CB8AC3E}">
        <p14:creationId xmlns="" xmlns:p14="http://schemas.microsoft.com/office/powerpoint/2010/main" val="5492166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13E60B2F-1079-42B7-A84A-C2B93B14F6FC}" type="datetimeFigureOut">
              <a:rPr lang="tr-TR" smtClean="0"/>
              <a:pPr/>
              <a:t>17.11.2017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37D6FF7-2452-45CF-913B-5C198012F4D9}" type="slidenum">
              <a:rPr lang="tr-TR" smtClean="0"/>
              <a:pPr/>
              <a:t>‹#›</a:t>
            </a:fld>
            <a:endParaRPr lang="tr-TR"/>
          </a:p>
        </p:txBody>
      </p:sp>
    </p:spTree>
    <p:extLst>
      <p:ext uri="{BB962C8B-B14F-4D97-AF65-F5344CB8AC3E}">
        <p14:creationId xmlns="" xmlns:p14="http://schemas.microsoft.com/office/powerpoint/2010/main" val="8534881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13E60B2F-1079-42B7-A84A-C2B93B14F6FC}" type="datetimeFigureOut">
              <a:rPr lang="tr-TR" smtClean="0"/>
              <a:pPr/>
              <a:t>17.11.2017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B37D6FF7-2452-45CF-913B-5C198012F4D9}" type="slidenum">
              <a:rPr lang="tr-TR" smtClean="0"/>
              <a:pPr/>
              <a:t>‹#›</a:t>
            </a:fld>
            <a:endParaRPr lang="tr-TR"/>
          </a:p>
        </p:txBody>
      </p:sp>
    </p:spTree>
    <p:extLst>
      <p:ext uri="{BB962C8B-B14F-4D97-AF65-F5344CB8AC3E}">
        <p14:creationId xmlns="" xmlns:p14="http://schemas.microsoft.com/office/powerpoint/2010/main" val="24215593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13E60B2F-1079-42B7-A84A-C2B93B14F6FC}" type="datetimeFigureOut">
              <a:rPr lang="tr-TR" smtClean="0"/>
              <a:pPr/>
              <a:t>17.11.2017</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B37D6FF7-2452-45CF-913B-5C198012F4D9}" type="slidenum">
              <a:rPr lang="tr-TR" smtClean="0"/>
              <a:pPr/>
              <a:t>‹#›</a:t>
            </a:fld>
            <a:endParaRPr lang="tr-TR"/>
          </a:p>
        </p:txBody>
      </p:sp>
    </p:spTree>
    <p:extLst>
      <p:ext uri="{BB962C8B-B14F-4D97-AF65-F5344CB8AC3E}">
        <p14:creationId xmlns="" xmlns:p14="http://schemas.microsoft.com/office/powerpoint/2010/main" val="37439647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13E60B2F-1079-42B7-A84A-C2B93B14F6FC}" type="datetimeFigureOut">
              <a:rPr lang="tr-TR" smtClean="0"/>
              <a:pPr/>
              <a:t>17.11.2017</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B37D6FF7-2452-45CF-913B-5C198012F4D9}" type="slidenum">
              <a:rPr lang="tr-TR" smtClean="0"/>
              <a:pPr/>
              <a:t>‹#›</a:t>
            </a:fld>
            <a:endParaRPr lang="tr-TR"/>
          </a:p>
        </p:txBody>
      </p:sp>
    </p:spTree>
    <p:extLst>
      <p:ext uri="{BB962C8B-B14F-4D97-AF65-F5344CB8AC3E}">
        <p14:creationId xmlns="" xmlns:p14="http://schemas.microsoft.com/office/powerpoint/2010/main" val="18976187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13E60B2F-1079-42B7-A84A-C2B93B14F6FC}" type="datetimeFigureOut">
              <a:rPr lang="tr-TR" smtClean="0"/>
              <a:pPr/>
              <a:t>17.11.2017</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B37D6FF7-2452-45CF-913B-5C198012F4D9}" type="slidenum">
              <a:rPr lang="tr-TR" smtClean="0"/>
              <a:pPr/>
              <a:t>‹#›</a:t>
            </a:fld>
            <a:endParaRPr lang="tr-TR"/>
          </a:p>
        </p:txBody>
      </p:sp>
    </p:spTree>
    <p:extLst>
      <p:ext uri="{BB962C8B-B14F-4D97-AF65-F5344CB8AC3E}">
        <p14:creationId xmlns="" xmlns:p14="http://schemas.microsoft.com/office/powerpoint/2010/main" val="13153975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13E60B2F-1079-42B7-A84A-C2B93B14F6FC}" type="datetimeFigureOut">
              <a:rPr lang="tr-TR" smtClean="0"/>
              <a:pPr/>
              <a:t>17.11.2017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B37D6FF7-2452-45CF-913B-5C198012F4D9}" type="slidenum">
              <a:rPr lang="tr-TR" smtClean="0"/>
              <a:pPr/>
              <a:t>‹#›</a:t>
            </a:fld>
            <a:endParaRPr lang="tr-TR"/>
          </a:p>
        </p:txBody>
      </p:sp>
    </p:spTree>
    <p:extLst>
      <p:ext uri="{BB962C8B-B14F-4D97-AF65-F5344CB8AC3E}">
        <p14:creationId xmlns="" xmlns:p14="http://schemas.microsoft.com/office/powerpoint/2010/main" val="37159874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13E60B2F-1079-42B7-A84A-C2B93B14F6FC}" type="datetimeFigureOut">
              <a:rPr lang="tr-TR" smtClean="0"/>
              <a:pPr/>
              <a:t>17.11.2017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B37D6FF7-2452-45CF-913B-5C198012F4D9}" type="slidenum">
              <a:rPr lang="tr-TR" smtClean="0"/>
              <a:pPr/>
              <a:t>‹#›</a:t>
            </a:fld>
            <a:endParaRPr lang="tr-TR"/>
          </a:p>
        </p:txBody>
      </p:sp>
    </p:spTree>
    <p:extLst>
      <p:ext uri="{BB962C8B-B14F-4D97-AF65-F5344CB8AC3E}">
        <p14:creationId xmlns="" xmlns:p14="http://schemas.microsoft.com/office/powerpoint/2010/main" val="9904038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3E60B2F-1079-42B7-A84A-C2B93B14F6FC}" type="datetimeFigureOut">
              <a:rPr lang="tr-TR" smtClean="0"/>
              <a:pPr/>
              <a:t>17.11.2017</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37D6FF7-2452-45CF-913B-5C198012F4D9}" type="slidenum">
              <a:rPr lang="tr-TR" smtClean="0"/>
              <a:pPr/>
              <a:t>‹#›</a:t>
            </a:fld>
            <a:endParaRPr lang="tr-TR"/>
          </a:p>
        </p:txBody>
      </p:sp>
    </p:spTree>
    <p:extLst>
      <p:ext uri="{BB962C8B-B14F-4D97-AF65-F5344CB8AC3E}">
        <p14:creationId xmlns="" xmlns:p14="http://schemas.microsoft.com/office/powerpoint/2010/main" val="392172181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261257" y="2628899"/>
            <a:ext cx="11653156" cy="1126671"/>
          </a:xfrm>
        </p:spPr>
        <p:txBody>
          <a:bodyPr>
            <a:normAutofit fontScale="90000"/>
          </a:bodyPr>
          <a:lstStyle/>
          <a:p>
            <a:r>
              <a:rPr lang="tr-TR" sz="7000" b="1" dirty="0" smtClean="0">
                <a:latin typeface="Times New Roman" pitchFamily="18" charset="0"/>
                <a:cs typeface="Times New Roman" pitchFamily="18" charset="0"/>
              </a:rPr>
              <a:t>XIII. SİYASAL SİSTEMLER (1/2)</a:t>
            </a:r>
            <a:endParaRPr lang="tr-TR" sz="7000" dirty="0">
              <a:latin typeface="Times New Roman" pitchFamily="18" charset="0"/>
              <a:cs typeface="Times New Roman" pitchFamily="18" charset="0"/>
            </a:endParaRPr>
          </a:p>
        </p:txBody>
      </p:sp>
    </p:spTree>
    <p:extLst>
      <p:ext uri="{BB962C8B-B14F-4D97-AF65-F5344CB8AC3E}">
        <p14:creationId xmlns="" xmlns:p14="http://schemas.microsoft.com/office/powerpoint/2010/main" val="22482367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408213" y="391886"/>
            <a:ext cx="11136087" cy="4878900"/>
          </a:xfrm>
          <a:prstGeom prst="rect">
            <a:avLst/>
          </a:prstGeom>
          <a:noFill/>
        </p:spPr>
        <p:txBody>
          <a:bodyPr wrap="square" rtlCol="0">
            <a:spAutoFit/>
          </a:bodyPr>
          <a:lstStyle/>
          <a:p>
            <a:pPr>
              <a:lnSpc>
                <a:spcPct val="200000"/>
              </a:lnSpc>
            </a:pPr>
            <a:r>
              <a:rPr lang="tr-TR" sz="3200" b="1" dirty="0" smtClean="0">
                <a:latin typeface="Times New Roman" pitchFamily="18" charset="0"/>
                <a:cs typeface="Times New Roman" pitchFamily="18" charset="0"/>
              </a:rPr>
              <a:t>XIII. Siyasal Sistemler (1/2)</a:t>
            </a:r>
          </a:p>
          <a:p>
            <a:pPr>
              <a:lnSpc>
                <a:spcPct val="200000"/>
              </a:lnSpc>
            </a:pPr>
            <a:r>
              <a:rPr lang="tr-TR" sz="3200" b="1" dirty="0" smtClean="0">
                <a:latin typeface="Times New Roman" pitchFamily="18" charset="0"/>
                <a:cs typeface="Times New Roman" pitchFamily="18" charset="0"/>
              </a:rPr>
              <a:t>	</a:t>
            </a:r>
            <a:r>
              <a:rPr lang="tr-TR" sz="3200" dirty="0" smtClean="0">
                <a:latin typeface="Times New Roman" pitchFamily="18" charset="0"/>
                <a:cs typeface="Times New Roman" pitchFamily="18" charset="0"/>
              </a:rPr>
              <a:t>A. Siyasal Sistem Kavramı ve Genel Olarak Siyasal 	Sistemlerin Tasnifi Sorunu</a:t>
            </a:r>
            <a:br>
              <a:rPr lang="tr-TR" sz="3200" dirty="0" smtClean="0">
                <a:latin typeface="Times New Roman" pitchFamily="18" charset="0"/>
                <a:cs typeface="Times New Roman" pitchFamily="18" charset="0"/>
              </a:rPr>
            </a:br>
            <a:r>
              <a:rPr lang="tr-TR" sz="3200" dirty="0" smtClean="0">
                <a:latin typeface="Times New Roman" pitchFamily="18" charset="0"/>
                <a:cs typeface="Times New Roman" pitchFamily="18" charset="0"/>
              </a:rPr>
              <a:t>	B. Bazı Klasik Ayrımlar</a:t>
            </a:r>
            <a:br>
              <a:rPr lang="tr-TR" sz="3200" dirty="0" smtClean="0">
                <a:latin typeface="Times New Roman" pitchFamily="18" charset="0"/>
                <a:cs typeface="Times New Roman" pitchFamily="18" charset="0"/>
              </a:rPr>
            </a:br>
            <a:r>
              <a:rPr lang="tr-TR" sz="3200" dirty="0" smtClean="0">
                <a:latin typeface="Times New Roman" pitchFamily="18" charset="0"/>
                <a:cs typeface="Times New Roman" pitchFamily="18" charset="0"/>
              </a:rPr>
              <a:t>	C. Siyasal Katılma ve Siyasal Çoğulculuk</a:t>
            </a:r>
            <a:r>
              <a:rPr lang="tr-TR" sz="2400" dirty="0" smtClean="0">
                <a:latin typeface="Times New Roman" pitchFamily="18" charset="0"/>
                <a:cs typeface="Times New Roman" pitchFamily="18" charset="0"/>
              </a:rPr>
              <a:t>	</a:t>
            </a:r>
          </a:p>
        </p:txBody>
      </p:sp>
    </p:spTree>
    <p:extLst>
      <p:ext uri="{BB962C8B-B14F-4D97-AF65-F5344CB8AC3E}">
        <p14:creationId xmlns="" xmlns:p14="http://schemas.microsoft.com/office/powerpoint/2010/main" val="1520432447"/>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92</TotalTime>
  <Words>14</Words>
  <Application>Microsoft Office PowerPoint</Application>
  <PresentationFormat>Custom</PresentationFormat>
  <Paragraphs>3</Paragraphs>
  <Slides>2</Slides>
  <Notes>0</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Office Teması</vt:lpstr>
      <vt:lpstr>XIII. SİYASAL SİSTEMLER (1/2)</vt:lpstr>
      <vt:lpstr>Slide 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GENEL KAYNAKLAR          Erdoğan Teziç, Anayasa Hukuku (Genel Esaslar), 19.b., Beta, İstanbul, 2015. Kemal Gözler, Anayasa Hukukunun Genel Esasları Ders Kitabı, Ekin Kitabevi Yayınları, 7.b., Bursa, 2015. İbrahim Kaboğlu, Anayasa Hukuku Dersleri (Genel Esaslar), Legal Yayıncılık, 11. b, İstanbul, 2016.</dc:title>
  <dc:creator>Deniz POLAT</dc:creator>
  <cp:lastModifiedBy>PC</cp:lastModifiedBy>
  <cp:revision>11</cp:revision>
  <dcterms:created xsi:type="dcterms:W3CDTF">2017-10-23T13:24:59Z</dcterms:created>
  <dcterms:modified xsi:type="dcterms:W3CDTF">2017-11-17T12:56:36Z</dcterms:modified>
</cp:coreProperties>
</file>