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513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95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45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661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13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42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72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0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28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1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67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1FE3AC1-E8E0-44AA-8B5D-2733E55378E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B93B930-3238-4E3B-BEA6-4FCF262AD9DF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870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3IinKq1LaQ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48692-4BF5-4D13-B9FF-2D02CB9359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İkinci</a:t>
            </a:r>
            <a:r>
              <a:rPr lang="en-GB" dirty="0"/>
              <a:t> </a:t>
            </a:r>
            <a:r>
              <a:rPr lang="en-GB" dirty="0" err="1"/>
              <a:t>savaş</a:t>
            </a:r>
            <a:r>
              <a:rPr lang="en-GB" dirty="0"/>
              <a:t> </a:t>
            </a:r>
            <a:r>
              <a:rPr lang="en-GB" dirty="0" err="1"/>
              <a:t>sonrası</a:t>
            </a:r>
            <a:r>
              <a:rPr lang="en-GB" dirty="0"/>
              <a:t> </a:t>
            </a:r>
            <a:r>
              <a:rPr lang="en-GB" dirty="0" err="1"/>
              <a:t>kuşağı</a:t>
            </a:r>
            <a:r>
              <a:rPr lang="tr-TR" dirty="0"/>
              <a:t> (1960)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BA7F09-620B-4843-B91F-E6BC00DF23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073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99610-F210-431D-8993-C74A56C7A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İkinci</a:t>
            </a:r>
            <a:r>
              <a:rPr lang="en-GB" dirty="0"/>
              <a:t> </a:t>
            </a:r>
            <a:r>
              <a:rPr lang="en-GB" dirty="0" err="1"/>
              <a:t>savaş</a:t>
            </a:r>
            <a:r>
              <a:rPr lang="en-GB" dirty="0"/>
              <a:t> </a:t>
            </a:r>
            <a:r>
              <a:rPr lang="en-GB" dirty="0" err="1"/>
              <a:t>sonrası</a:t>
            </a:r>
            <a:r>
              <a:rPr lang="en-GB" dirty="0"/>
              <a:t> </a:t>
            </a:r>
            <a:r>
              <a:rPr lang="en-GB" dirty="0" err="1"/>
              <a:t>kuşağı</a:t>
            </a:r>
            <a:r>
              <a:rPr lang="tr-TR" dirty="0"/>
              <a:t> şiiri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8D348-EBF7-4A50-8848-BA5B551E0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Yunanistan: İstikrarsızlık, geçiş dönemi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ilk kuşağın gölgesinde ortaya çıkıyor ve gelişiyor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İlk kuşağın geleneğini devam ediyor, aynı zamanda sorgulama, protesto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Özellikleri: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tr-TR" sz="2200" dirty="0"/>
              <a:t>Yenilgi duygusu, bir savaşım vermediklerine rağmen 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tr-TR" sz="2200" dirty="0"/>
              <a:t>İç dünyasına dönüyorlar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tr-TR" sz="2200" dirty="0"/>
              <a:t>Korku, çaresizlik, karamsarlık (1920 kuşağı)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tr-TR" sz="2200" dirty="0"/>
              <a:t>Konular: aşk, ölüm, toplum </a:t>
            </a:r>
          </a:p>
        </p:txBody>
      </p:sp>
    </p:spTree>
    <p:extLst>
      <p:ext uri="{BB962C8B-B14F-4D97-AF65-F5344CB8AC3E}">
        <p14:creationId xmlns:p14="http://schemas.microsoft.com/office/powerpoint/2010/main" val="976892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1C206-2E74-44C6-9290-CA410D525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Ntinos</a:t>
            </a:r>
            <a:r>
              <a:rPr lang="tr-TR" dirty="0"/>
              <a:t> </a:t>
            </a:r>
            <a:r>
              <a:rPr lang="tr-TR" dirty="0" err="1"/>
              <a:t>Christianopoulos</a:t>
            </a:r>
            <a:r>
              <a:rPr lang="tr-TR" dirty="0"/>
              <a:t> (1931- 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D26C5-2159-427A-8EEF-C40B89098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Selanik doğumlu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Konular: toplum, geçici eşcinsel ilişkiler, aşk, yalnızlık, cinsel arzu, anılar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Dili sade, günlük, ağzı bozuk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1958 </a:t>
            </a:r>
            <a:r>
              <a:rPr lang="tr-TR" sz="2400" dirty="0" err="1"/>
              <a:t>Diagonios</a:t>
            </a:r>
            <a:r>
              <a:rPr lang="tr-TR" sz="2400" dirty="0"/>
              <a:t> edebiyat dergisinin ve yayınevinin kurucusu – çok yazar/şair bu derginin sayesinde ortaya çıktı  </a:t>
            </a:r>
          </a:p>
        </p:txBody>
      </p:sp>
    </p:spTree>
    <p:extLst>
      <p:ext uri="{BB962C8B-B14F-4D97-AF65-F5344CB8AC3E}">
        <p14:creationId xmlns:p14="http://schemas.microsoft.com/office/powerpoint/2010/main" val="1844101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C7FAE-3C41-4063-8445-5EAD59B61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Kiki </a:t>
            </a:r>
            <a:r>
              <a:rPr lang="tr-TR" dirty="0" err="1"/>
              <a:t>Dimoula</a:t>
            </a:r>
            <a:r>
              <a:rPr lang="tr-TR" dirty="0"/>
              <a:t> (1931-2020)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5DB7B-2A8A-4737-9F10-BAFE8A2ED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1960 kuşağının en önemli şairi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Konular: varoluşsal kaygılar, yokluk, kayıp, yalnızlık, yozlaşma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Hızlı dizeler, ironi, </a:t>
            </a:r>
            <a:r>
              <a:rPr lang="tr-TR" sz="2400" dirty="0" err="1"/>
              <a:t>katharevusa</a:t>
            </a:r>
            <a:r>
              <a:rPr lang="tr-TR" sz="2400" dirty="0"/>
              <a:t> – argo – uydurma sözcükler, tekrarlar, sözdizimi hataları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Kavafis’in</a:t>
            </a:r>
            <a:r>
              <a:rPr lang="tr-TR" sz="2400" dirty="0"/>
              <a:t> etkisi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14 şiir kitabı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108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31186-423D-4D75-844A-F9050B922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İkinci</a:t>
            </a:r>
            <a:r>
              <a:rPr lang="en-GB" dirty="0"/>
              <a:t> </a:t>
            </a:r>
            <a:r>
              <a:rPr lang="en-GB" dirty="0" err="1"/>
              <a:t>savaş</a:t>
            </a:r>
            <a:r>
              <a:rPr lang="en-GB" dirty="0"/>
              <a:t> </a:t>
            </a:r>
            <a:r>
              <a:rPr lang="en-GB" dirty="0" err="1"/>
              <a:t>sonrası</a:t>
            </a:r>
            <a:r>
              <a:rPr lang="en-GB" dirty="0"/>
              <a:t> </a:t>
            </a:r>
            <a:r>
              <a:rPr lang="en-GB" dirty="0" err="1"/>
              <a:t>kuşağı</a:t>
            </a:r>
            <a:r>
              <a:rPr lang="tr-TR" dirty="0"/>
              <a:t> düzyazısı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00D3A-3749-49D6-96E3-9F713AA35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600" dirty="0"/>
              <a:t> Savaştan uzaklaşıyorlar, savaş anıları geçmişte kalıyor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600" dirty="0"/>
              <a:t> Albaylar Cuntası (1967-1974) edebiyattaki yükselişini bölüyor 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29927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629DE-3927-45F0-B990-3675C82D0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Vasilis</a:t>
            </a:r>
            <a:r>
              <a:rPr lang="tr-TR" dirty="0"/>
              <a:t> </a:t>
            </a:r>
            <a:r>
              <a:rPr lang="tr-TR" dirty="0" err="1"/>
              <a:t>Vasilikos</a:t>
            </a:r>
            <a:r>
              <a:rPr lang="tr-TR" dirty="0"/>
              <a:t> (1934 - 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0C565-5776-462D-AF46-A325DFE92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Yaprak – Kuyu – Melekleşme üçlüsü (1961): 60larda bir gencin varoluşunun 	anlamını bulma çabaları</a:t>
            </a:r>
            <a:br>
              <a:rPr lang="tr-TR" sz="2400" dirty="0"/>
            </a:br>
            <a:r>
              <a:rPr lang="tr-TR" sz="2400" dirty="0"/>
              <a:t>	insanların doğa ile ilişkileri, teknolojin insanların hayatlarına girmesi, 	kapitalizmin eleştirisi, topluma yönelik eleştiri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 Z-Ölümsüz (1961): Hayalı bir belgesel, </a:t>
            </a:r>
            <a:r>
              <a:rPr lang="tr-TR" sz="2400" dirty="0" err="1"/>
              <a:t>Grigoris</a:t>
            </a:r>
            <a:r>
              <a:rPr lang="tr-TR" sz="2400" dirty="0"/>
              <a:t> </a:t>
            </a:r>
            <a:r>
              <a:rPr lang="tr-TR" sz="2400" dirty="0" err="1"/>
              <a:t>Lambrakis’in</a:t>
            </a:r>
            <a:r>
              <a:rPr lang="tr-TR" sz="2400" dirty="0"/>
              <a:t> siyasi </a:t>
            </a:r>
            <a:r>
              <a:rPr lang="tr-TR" sz="2400" dirty="0" err="1"/>
              <a:t>suikasti</a:t>
            </a:r>
            <a:r>
              <a:rPr lang="tr-TR" sz="2400" dirty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31304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600B5AE2-C5CC-499C-8F2D-249888BE2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A7A3698-B350-40E5-8475-9BCC41A089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AC655C7-EC94-4BE6-84C8-2F9EFBBB2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82E116-C7B7-45B8-B634-2A55FA2CD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1" y="634946"/>
            <a:ext cx="6368142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endParaRPr lang="en-US" sz="3200" kern="1200" spc="-50" baseline="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Z (1969 film) - Wikipedia">
            <a:extLst>
              <a:ext uri="{FF2B5EF4-FFF2-40B4-BE49-F238E27FC236}">
                <a16:creationId xmlns:a16="http://schemas.microsoft.com/office/drawing/2014/main" id="{56250758-EE2D-486C-8CE1-6EAF8AD7AE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39" b="-2"/>
          <a:stretch/>
        </p:blipFill>
        <p:spPr bwMode="auto">
          <a:xfrm>
            <a:off x="20" y="-12128"/>
            <a:ext cx="4654276" cy="6870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617" y="2085703"/>
            <a:ext cx="617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E839FB3-0B45-43C2-9920-A59EDFE94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81601" y="2198914"/>
            <a:ext cx="6368142" cy="3670180"/>
          </a:xfrm>
        </p:spPr>
        <p:txBody>
          <a:bodyPr vert="horz" lIns="0" tIns="45720" rIns="0" bIns="45720" rtlCol="0">
            <a:normAutofit/>
          </a:bodyPr>
          <a:lstStyle/>
          <a:p>
            <a:endParaRPr lang="tr-TR" sz="2400" spc="-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tr-TR" sz="2400" spc="-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</a:t>
            </a:r>
            <a:r>
              <a:rPr lang="tr-T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Ölümsüz filmi</a:t>
            </a:r>
          </a:p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https://www.youtube.com/watch?v=o3IinKq1LaQ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7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E5F43-4860-4D90-9B96-0895CCF5D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BD2AA-390F-4B8A-956A-5070D02DE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11942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249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Retrospect</vt:lpstr>
      <vt:lpstr>İkinci savaş sonrası kuşağı (1960)</vt:lpstr>
      <vt:lpstr>İkinci savaş sonrası kuşağı şiiri</vt:lpstr>
      <vt:lpstr>Ntinos Christianopoulos (1931- )</vt:lpstr>
      <vt:lpstr>Kiki Dimoula (1931-2020)</vt:lpstr>
      <vt:lpstr>İkinci savaş sonrası kuşağı düzyazısı</vt:lpstr>
      <vt:lpstr>Vasilis Vasilikos (1934 - 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İkinci savaş sonrası kuşağı (1960)</dc:title>
  <dc:creator>Efpraxia Nerantzaki</dc:creator>
  <cp:lastModifiedBy>Efpraxia Nerantzaki</cp:lastModifiedBy>
  <cp:revision>7</cp:revision>
  <dcterms:created xsi:type="dcterms:W3CDTF">2020-05-16T11:06:33Z</dcterms:created>
  <dcterms:modified xsi:type="dcterms:W3CDTF">2020-05-16T12:23:15Z</dcterms:modified>
</cp:coreProperties>
</file>