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12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Bilginin gereksinmeler doğrultusunda yeni biçimlerde sunumu/ enformasyona yöneliş, makro düzeyde bilgi ile mikro düzeyde enformasyonun yeniden düzenlenme ve erişim yollarının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arandığı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süreçtir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Geleneksel paradigmaların yıkılması ile hem bilimsel hem felsefi anlamda 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gerçek nedir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?”, 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gerçeğe nasıl ulaşılır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?”, sorularına yanıt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aranmıştır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15.yy’da 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evrensel adam ülküsü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baskındır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İnsanın her şeyi bilmesi ya da her şey hakkında bir şeyler bilmesi olarak nitelenen evrensellik ülküsü,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ansiklopedide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somutlaştırılmıştır</a:t>
            </a:r>
          </a:p>
        </p:txBody>
      </p:sp>
    </p:spTree>
    <p:extLst>
      <p:ext uri="{BB962C8B-B14F-4D97-AF65-F5344CB8AC3E}">
        <p14:creationId xmlns:p14="http://schemas.microsoft.com/office/powerpoint/2010/main" val="4199988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tr-TR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Ansiklopedi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dönemde öğrencilerin kendi kendine öğrenmelerini sağlamak üzere akademi hocaları tarafından hazırlanan ve ders programları ile paralellik gösteren bir öğrenme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çemberidir</a:t>
            </a: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teknolojik devrimin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yolunu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açmıştır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16.yy’ın 17.yy’a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evrildiği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süreçte Descartes,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neyi bilip neyi bilemeyeceğimizi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sorgular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Bacon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uygulamaya yönelik bilgi ve bilginin gücüne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vurgu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yapar</a:t>
            </a:r>
            <a:endParaRPr lang="tr-TR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306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”, ortaçağdan beri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eşdeğer tutulmaktadır. Aynı simgeyi Bacon da kullanır. Maddi kürenin sınırları, keşifler aracılığı ile genişlemiştir. Bu durumda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 küresi eski sınırları içinde kalmamalı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öğrenim haritası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yeniden düzenlenmelidir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Ansiklopedideki konuların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bellek, zeka ve imgelem olmak üzere üç temel kategori altında düzenlenmesini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önerir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Bilimin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kurumsal olarak yapılması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gerektiğini savunur</a:t>
            </a:r>
          </a:p>
        </p:txBody>
      </p:sp>
    </p:spTree>
    <p:extLst>
      <p:ext uri="{BB962C8B-B14F-4D97-AF65-F5344CB8AC3E}">
        <p14:creationId xmlns:p14="http://schemas.microsoft.com/office/powerpoint/2010/main" val="3336283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Londra’da “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kraliyet bilim akademisi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(1663)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Bacon’ın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girişimleriyle kurulur. Bu kurumun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benzerini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Fransızlar 1635’te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kurmuşlardır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17.yy’da bilginler arası iletişimi sağlayan ve malzeme toplayan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enformasyon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menajerleri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vardır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Üniversitelerin varlığının yanı sıra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bilim derneklerinin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yaygınlaşmasına rağmen söz konusu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kraliyet akademilerinin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kuruluşu, siyasi otoritenin artık bilimi, Bacon’ın da dile getirdiği gibi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devletin gücünü artıran stratejik bir araç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görmeye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başladığını gösterir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471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Bilgi ve kültür dergileri yayınlanmaya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yayın türlerinde kronoloji,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kozmografi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sözlük gibi çeşitlenmeler olmuş ve konu kaynakçaları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hazırlanmıştır</a:t>
            </a:r>
            <a:endParaRPr lang="tr-TR" dirty="0" smtClean="0"/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Ortaçağın yeniden basılan ansiklopedileri bu dönemde “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dünya kütüphanesi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olarak nitelenmeye başlar ve o dönem için önemli bir yenilik olan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alfabetik düzene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sokulur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Daha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bireyci ve eşitlikçi bir dünya görüşüne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kayışı yansıtır. Ayrıca alfabetik düzen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maddeler arası göndermelere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olanak verir.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Leibniz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bunu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aynı malzemenin farklı bakış açılarından görünmesi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betimler</a:t>
            </a:r>
          </a:p>
        </p:txBody>
      </p:sp>
    </p:spTree>
    <p:extLst>
      <p:ext uri="{BB962C8B-B14F-4D97-AF65-F5344CB8AC3E}">
        <p14:creationId xmlns:p14="http://schemas.microsoft.com/office/powerpoint/2010/main" val="3563639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Bunun yanı sıra Avrupa’ya Avrupa dışından gelen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bilginin sistemleştirilmesi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(denetleme, çeviri, yorumlama, eleştiri,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yöntemleştirme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bilginin yeniden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üretilmesi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(harita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istatistik, soru cetvelleri)  ile Avrupa’nın bilgi kategorilerine uyarlanması söz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konusu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olmuştur.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Duvarsız kütüphaneler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adlandırılan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bibliyografyaların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hazırlanmasının yanı sıra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kütüphanelerin de yeniden düzenlenmesine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öğrenim haritası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benzerliğinin sağlanmasına çalışılmıştır</a:t>
            </a:r>
          </a:p>
        </p:txBody>
      </p:sp>
    </p:spTree>
    <p:extLst>
      <p:ext uri="{BB962C8B-B14F-4D97-AF65-F5344CB8AC3E}">
        <p14:creationId xmlns:p14="http://schemas.microsoft.com/office/powerpoint/2010/main" val="356125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Gabriel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Naude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asker kalabalığı ne kadar bir ordu sayılırsa sınıflanmamış kitap yığınının da o kadar kütüphane olabileceğini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söyler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amacın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az güç harcayarak, zahmet çekmeden kitapları bulmak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olduğunu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savunur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Öte yandan kitaplara verilen yeni biçim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kitapların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bölümlere ayrılması, sayfa kenarı notları, içindekiler sayfası, özet, tablo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eklenmesi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bilginin kullanımı ve erişimi açısından yaşanan değişimi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yansıtır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679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Bilginin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güvenilirliğini artıran ve bilginin kaynağına ulaşma yolunu veren kanıt unsuru olarak değerlendirilen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dipnotlar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17.yy’da ortaya </a:t>
            </a:r>
            <a:r>
              <a:rPr lang="tr-TR">
                <a:latin typeface="Arial" panose="020B0604020202020204" pitchFamily="34" charset="0"/>
                <a:cs typeface="Arial" panose="020B0604020202020204" pitchFamily="34" charset="0"/>
              </a:rPr>
              <a:t>çıkmıştır</a:t>
            </a:r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80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Bilimsel Devrim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doğru düşünme ve sistematik bilgi edinim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sürecidir</a:t>
            </a: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subje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ile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düşünülen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(obje) arasındaki birebir ilişkidir.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Bilgiyi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doğru düşüncenin ürünü haline getirmek için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neden-sonuç ilişkisi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kurmak gerekir.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olaylar arasında neden-sonuç ilişkisi kurulması suretiyle genel kavramlara yükselmektir</a:t>
            </a:r>
          </a:p>
        </p:txBody>
      </p:sp>
    </p:spTree>
    <p:extLst>
      <p:ext uri="{BB962C8B-B14F-4D97-AF65-F5344CB8AC3E}">
        <p14:creationId xmlns:p14="http://schemas.microsoft.com/office/powerpoint/2010/main" val="147984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yöntem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bilimsel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bilgiyi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doğru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bilgiyi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gözlem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deney yoluyla sistematik biçimde elde etmede izlenen yoldur. Veri toplama, sınıflama/anlamlandırma, sonucu test etme aşamalarını kapsar.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Rönesans, dini dogmaların yerine bilimsel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düşünceyi getirmiştir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Descartes ve Newton’dan beri bilinen çözümleme(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yönteminde bütünü parçalara ayırarak açıklamada bulunma bilimin temel hareket noktasını oluşturuyordu. Bütünü elde etmek için parçaların yeniden birleştirilmesi (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yeterli oluyordu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Çağdaş fizik, madde altı parçacıkların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neden-sonuç ilişkisi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doğrultusunda incelenemeyeceğini ortaya koymuştur ve diğer yandan klasik mantığın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iki değerli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(doğru/yanlış) gerçekliği yerini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çok değerli gerçeklik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görüşüne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bırakmıştır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Çağdaş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fizik, olaylar arasında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olasılıklı ilişkiler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kurulabileceğini ortaya koydu. Makro düzeyde yani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kozmozda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süreklilik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hüküm sürerken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 düzeyde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olaylar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olasılık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kuramına göre işler.</a:t>
            </a:r>
          </a:p>
        </p:txBody>
      </p:sp>
    </p:spTree>
    <p:extLst>
      <p:ext uri="{BB962C8B-B14F-4D97-AF65-F5344CB8AC3E}">
        <p14:creationId xmlns:p14="http://schemas.microsoft.com/office/powerpoint/2010/main" val="236283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Modern çağla başlayan modern bilimin özgül özelliği,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dayalı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olmasıdır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Aydınlanma çağında bilim, </a:t>
            </a:r>
            <a:r>
              <a:rPr lang="tr-TR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seküler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olmuştur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Bilime değerinden fazla güvenilirlik tanıma bu çağda Batı düşünür ve felsefecilerinin hareket noktası olmuştur.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Pozitivizm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gelişmeyi aklın zaferiyle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sembolleştirmiştir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Modern anlamda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ampirik bilimler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matematiksel yöntem ve gözlemsel olguların bileşiminin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ürünüdür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36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Kesinlik arayışının uzantısı olarak üstün bilgi elde etme çabası nedeniyle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mantıksal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ispat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 üstün bilgi sayılır ve diğer tüm bilgilerin de mantık türü güvenilir yöntemlerle elde edilmesi koşulu konur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Tümdengelim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mantıksal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ispatın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özünü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oluşturur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Mantıksal ispat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olgusal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dünyaya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ilişkin önermeleri ele alırsa da sadece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dünyayı betimlememize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yardım eder, olgusal dünyaya ilişkin bir şey söylemezler. Bu nedenle mantığın ilkelerine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analitik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denir</a:t>
            </a:r>
          </a:p>
        </p:txBody>
      </p:sp>
    </p:spTree>
    <p:extLst>
      <p:ext uri="{BB962C8B-B14F-4D97-AF65-F5344CB8AC3E}">
        <p14:creationId xmlns:p14="http://schemas.microsoft.com/office/powerpoint/2010/main" val="1542112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Bize algısal bilgi veren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gözlemlerimize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dayalı önermeler ise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sentetik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’tir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17.yy’ın felsefesi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doğa felsefesi ya da mekanik felsefe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Rönesans’tan ayrıldığı nokta ise daha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bilinçli bir düşünsel yenileşme süreci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olmasıdır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dönemde uygulama bilgisi üzerine teori geliştirme önem kazanmaya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başlamıştır</a:t>
            </a: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erken modern çağın yeniliklerinden biridir. Merak kendi kurumlarını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türetmiştir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Dünyanın çeşitli yerlerinden merak konusu edilen nesneler getirilmiş bunlar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derneklerin / toplulukların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salonlarında sergilenmiştir.</a:t>
            </a:r>
          </a:p>
        </p:txBody>
      </p:sp>
    </p:spTree>
    <p:extLst>
      <p:ext uri="{BB962C8B-B14F-4D97-AF65-F5344CB8AC3E}">
        <p14:creationId xmlns:p14="http://schemas.microsoft.com/office/powerpoint/2010/main" val="220228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Londra Kraliyet Derneği, egzotik öğelerle dolu bir müze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kurmuştur</a:t>
            </a:r>
          </a:p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Müzenin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kuruluşu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daha az söz merkezli bir bilgi anlayışının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gelişmeye başlamasının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göstergesidir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Comenius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sözler kadar şeylerle de ilgilenmek gerekir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der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Bilginin yerleştiği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yerlerden biri de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 dernekleridir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Bunlar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yenilikçiliğe, yeni fikirlere, yeni yaklaşımlara, yeni konulara ve akademik açıdan yaygın olsun olmasın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tür yenilikçiliğe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olanak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sağlamışlardır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Buralarda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tartışma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teşvik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edilmiştir;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ortak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kimlik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yaratılmasını 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sağlamışlardır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434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Araştırmalar 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maliyetli işler olduğundan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bunların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merak güdümlü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 olmak yerine devlete hizmetle ilgili “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yarar güdümlü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olması görüşü geçerlilik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kazanmıştır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Kraliyet Derneği, gezginlere talimatlar vermiş ve dünyanın çeşitli yörelerindeki hayvan ve bitkilerin incelenmesinin yanında insanların örf ve adetleri, gelenekleri, yaşayış biçimleri ile ilgili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 bilgi toplamalarını istemiştir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dönemde bilginin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kitap içindeki sunumunun yanı sıra 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belli kullanıcı gruplarına yönelik kaynak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türleri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 ortaya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çıkmıştır.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28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956</Words>
  <Application>Microsoft Office PowerPoint</Application>
  <PresentationFormat>Ekran Gösterisi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Ofis Teması</vt:lpstr>
      <vt:lpstr>PowerPoint Sunusu</vt:lpstr>
      <vt:lpstr>Bilimsel Devrim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Tulay Fenerci</cp:lastModifiedBy>
  <cp:revision>11</cp:revision>
  <dcterms:created xsi:type="dcterms:W3CDTF">2018-03-02T08:39:53Z</dcterms:created>
  <dcterms:modified xsi:type="dcterms:W3CDTF">2018-03-14T10:00:36Z</dcterms:modified>
</cp:coreProperties>
</file>