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4" r:id="rId3"/>
    <p:sldId id="261" r:id="rId4"/>
    <p:sldId id="257" r:id="rId5"/>
    <p:sldId id="258" r:id="rId6"/>
    <p:sldId id="262" r:id="rId7"/>
    <p:sldId id="259" r:id="rId8"/>
    <p:sldId id="260" r:id="rId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555" autoAdjust="0"/>
    <p:restoredTop sz="94660"/>
  </p:normalViewPr>
  <p:slideViewPr>
    <p:cSldViewPr snapToGrid="0">
      <p:cViewPr varScale="1">
        <p:scale>
          <a:sx n="92" d="100"/>
          <a:sy n="92" d="100"/>
        </p:scale>
        <p:origin x="516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169E-D738-42D8-84E4-D0AA5B3D62DC}" type="datetimeFigureOut">
              <a:rPr lang="tr-TR" smtClean="0"/>
              <a:t>9.4.2018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62843D-C12D-4E64-A63D-BEFE0B07D13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759418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169E-D738-42D8-84E4-D0AA5B3D62DC}" type="datetimeFigureOut">
              <a:rPr lang="tr-TR" smtClean="0"/>
              <a:t>9.4.2018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62843D-C12D-4E64-A63D-BEFE0B07D13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611023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169E-D738-42D8-84E4-D0AA5B3D62DC}" type="datetimeFigureOut">
              <a:rPr lang="tr-TR" smtClean="0"/>
              <a:t>9.4.2018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62843D-C12D-4E64-A63D-BEFE0B07D13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747801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169E-D738-42D8-84E4-D0AA5B3D62DC}" type="datetimeFigureOut">
              <a:rPr lang="tr-TR" smtClean="0"/>
              <a:t>9.4.2018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62843D-C12D-4E64-A63D-BEFE0B07D13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722930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169E-D738-42D8-84E4-D0AA5B3D62DC}" type="datetimeFigureOut">
              <a:rPr lang="tr-TR" smtClean="0"/>
              <a:t>9.4.2018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62843D-C12D-4E64-A63D-BEFE0B07D13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023263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169E-D738-42D8-84E4-D0AA5B3D62DC}" type="datetimeFigureOut">
              <a:rPr lang="tr-TR" smtClean="0"/>
              <a:t>9.4.2018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62843D-C12D-4E64-A63D-BEFE0B07D13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746249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169E-D738-42D8-84E4-D0AA5B3D62DC}" type="datetimeFigureOut">
              <a:rPr lang="tr-TR" smtClean="0"/>
              <a:t>9.4.2018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62843D-C12D-4E64-A63D-BEFE0B07D13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363825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169E-D738-42D8-84E4-D0AA5B3D62DC}" type="datetimeFigureOut">
              <a:rPr lang="tr-TR" smtClean="0"/>
              <a:t>9.4.2018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62843D-C12D-4E64-A63D-BEFE0B07D13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66778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169E-D738-42D8-84E4-D0AA5B3D62DC}" type="datetimeFigureOut">
              <a:rPr lang="tr-TR" smtClean="0"/>
              <a:t>9.4.2018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62843D-C12D-4E64-A63D-BEFE0B07D13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878848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169E-D738-42D8-84E4-D0AA5B3D62DC}" type="datetimeFigureOut">
              <a:rPr lang="tr-TR" smtClean="0"/>
              <a:t>9.4.2018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62843D-C12D-4E64-A63D-BEFE0B07D13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709667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169E-D738-42D8-84E4-D0AA5B3D62DC}" type="datetimeFigureOut">
              <a:rPr lang="tr-TR" smtClean="0"/>
              <a:t>9.4.2018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62843D-C12D-4E64-A63D-BEFE0B07D13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068950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C2169E-D738-42D8-84E4-D0AA5B3D62DC}" type="datetimeFigureOut">
              <a:rPr lang="tr-TR" smtClean="0"/>
              <a:t>9.4.2018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62843D-C12D-4E64-A63D-BEFE0B07D13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862556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683326" y="1849582"/>
            <a:ext cx="8021782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3200" dirty="0" smtClean="0"/>
              <a:t>Calibration</a:t>
            </a:r>
          </a:p>
          <a:p>
            <a:endParaRPr lang="tr-TR" sz="3200" dirty="0" smtClean="0"/>
          </a:p>
          <a:p>
            <a:r>
              <a:rPr lang="tr-TR" sz="3200" dirty="0" smtClean="0"/>
              <a:t>All analytical methods require calibration when used for quantitative analysis purposes. </a:t>
            </a: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18714589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016828" y="2000980"/>
            <a:ext cx="6096000" cy="3046988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tr-TR" sz="3200" dirty="0"/>
              <a:t>Calibration is a process to accurately determine the relationship of the analytical signal measured at the output of an instrument to the concentration of the analyte:</a:t>
            </a: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36925697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048000" y="1668472"/>
            <a:ext cx="6096000" cy="255454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tr-TR" sz="3200" dirty="0"/>
              <a:t>The specificity of a calibration method depends on precision, accuracy, bias, sensitivity, limits of detection, selectivity, and the range of concentrations available.</a:t>
            </a: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21887443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809009" y="1464208"/>
            <a:ext cx="6096000" cy="255454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tr-TR" sz="3200" dirty="0" smtClean="0"/>
              <a:t>Precision:</a:t>
            </a:r>
          </a:p>
          <a:p>
            <a:endParaRPr lang="tr-TR" sz="3200" dirty="0" smtClean="0"/>
          </a:p>
          <a:p>
            <a:r>
              <a:rPr lang="tr-TR" sz="3200" dirty="0" smtClean="0"/>
              <a:t>This is a measure of reproducibility; how close are the results obtained in the same way to each other? </a:t>
            </a: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17879036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175163" y="425117"/>
            <a:ext cx="6096000" cy="452431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tr-TR" sz="3200" dirty="0" smtClean="0"/>
              <a:t>Accuracy:</a:t>
            </a:r>
          </a:p>
          <a:p>
            <a:endParaRPr lang="tr-TR" sz="3200" dirty="0" smtClean="0"/>
          </a:p>
          <a:p>
            <a:r>
              <a:rPr lang="tr-TR" sz="3200" dirty="0" smtClean="0"/>
              <a:t>How close is the measured value to the real value? Normally it is defined as% relative error (can be absolute error); for example, 1% error is within the 1% limit of the actual analyte concentration of the measured concentration.</a:t>
            </a: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19864957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715491" y="1491826"/>
            <a:ext cx="6096000" cy="3046988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tr-TR" sz="3200" dirty="0"/>
              <a:t>Normally it is defined as% relative error (can be absolute error); for example, 1% error is within the 1% limit of the actual analyte concentration of the measured concentration.</a:t>
            </a: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31311663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424546" y="546391"/>
            <a:ext cx="6096000" cy="3046988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tr-TR" sz="3200" dirty="0" smtClean="0"/>
              <a:t>Bias:</a:t>
            </a:r>
          </a:p>
          <a:p>
            <a:endParaRPr lang="tr-TR" sz="3200" dirty="0" smtClean="0"/>
          </a:p>
          <a:p>
            <a:r>
              <a:rPr lang="tr-TR" sz="3200" dirty="0" smtClean="0"/>
              <a:t>It is expressed as absolute error. </a:t>
            </a:r>
            <a:r>
              <a:rPr lang="tr-TR" sz="32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</a:t>
            </a:r>
            <a:r>
              <a:rPr lang="tr-TR" sz="3200" dirty="0" smtClean="0"/>
              <a:t>, average of all values; xi represents the actual value.</a:t>
            </a:r>
          </a:p>
          <a:p>
            <a:endParaRPr lang="tr-TR" sz="3200" dirty="0" smtClean="0"/>
          </a:p>
        </p:txBody>
      </p:sp>
    </p:spTree>
    <p:extLst>
      <p:ext uri="{BB962C8B-B14F-4D97-AF65-F5344CB8AC3E}">
        <p14:creationId xmlns:p14="http://schemas.microsoft.com/office/powerpoint/2010/main" val="20396763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048000" y="2828836"/>
            <a:ext cx="6096000" cy="193899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tr-TR" sz="2400" dirty="0" smtClean="0"/>
              <a:t>Sensitivity:</a:t>
            </a:r>
          </a:p>
          <a:p>
            <a:endParaRPr lang="tr-TR" sz="2400" dirty="0" smtClean="0"/>
          </a:p>
          <a:p>
            <a:r>
              <a:rPr lang="tr-TR" sz="2400" dirty="0" smtClean="0"/>
              <a:t>Sensitivity depends on two factors; the slope of the calibration curve (increases by the slope) and the closeness of the measurements.</a:t>
            </a: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101384996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54</TotalTime>
  <Words>226</Words>
  <Application>Microsoft Office PowerPoint</Application>
  <PresentationFormat>Widescreen</PresentationFormat>
  <Paragraphs>18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Arial</vt:lpstr>
      <vt:lpstr>Calibri</vt:lpstr>
      <vt:lpstr>Calibri Light</vt:lpstr>
      <vt:lpstr>Symbol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kullanicii</dc:creator>
  <cp:lastModifiedBy>kullanicii</cp:lastModifiedBy>
  <cp:revision>8</cp:revision>
  <dcterms:created xsi:type="dcterms:W3CDTF">2018-03-13T11:35:20Z</dcterms:created>
  <dcterms:modified xsi:type="dcterms:W3CDTF">2018-04-09T08:31:39Z</dcterms:modified>
</cp:coreProperties>
</file>