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450" r:id="rId2"/>
    <p:sldId id="475" r:id="rId3"/>
    <p:sldId id="478" r:id="rId4"/>
    <p:sldId id="495" r:id="rId5"/>
    <p:sldId id="497" r:id="rId6"/>
    <p:sldId id="498" r:id="rId7"/>
    <p:sldId id="499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173" autoAdjust="0"/>
    <p:restoredTop sz="94660"/>
  </p:normalViewPr>
  <p:slideViewPr>
    <p:cSldViewPr>
      <p:cViewPr varScale="1">
        <p:scale>
          <a:sx n="83" d="100"/>
          <a:sy n="83" d="100"/>
        </p:scale>
        <p:origin x="1608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4F2C25-9F31-4DE7-92C6-2E46CDB39899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0AD6E1-4F3E-408A-861C-892B694F9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9806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196458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368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66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3347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78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480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11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719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8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889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76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CB4FA2-8726-4D26-89D2-19EF43D893F1}" type="datetimeFigureOut">
              <a:rPr lang="en-US" smtClean="0"/>
              <a:t>5/10/2020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9A7FF-4BD6-41FF-92B7-8C668263C7A0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47669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7772400" cy="1470025"/>
          </a:xfrm>
        </p:spPr>
        <p:txBody>
          <a:bodyPr/>
          <a:lstStyle/>
          <a:p>
            <a:r>
              <a:rPr lang="tr-TR" b="1" dirty="0" smtClean="0">
                <a:solidFill>
                  <a:srgbClr val="FF0000"/>
                </a:solidFill>
              </a:rPr>
              <a:t>Presentation </a:t>
            </a:r>
            <a:r>
              <a:rPr lang="tr-TR" b="1" dirty="0" err="1" smtClean="0">
                <a:solidFill>
                  <a:srgbClr val="FF0000"/>
                </a:solidFill>
              </a:rPr>
              <a:t>Techniques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225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6 Metin kutusu"/>
          <p:cNvSpPr txBox="1">
            <a:spLocks noChangeArrowheads="1"/>
          </p:cNvSpPr>
          <p:nvPr/>
        </p:nvSpPr>
        <p:spPr bwMode="auto">
          <a:xfrm>
            <a:off x="3571876" y="1285876"/>
            <a:ext cx="4714875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100" b="1">
                <a:latin typeface="Bookman Old Style" panose="02050604050505020204" pitchFamily="18" charset="0"/>
              </a:rPr>
              <a:t>          </a:t>
            </a:r>
            <a:endParaRPr lang="tr-TR" altLang="tr-TR" sz="1800" b="1">
              <a:latin typeface="Bookman Old Style" panose="02050604050505020204" pitchFamily="18" charset="0"/>
            </a:endParaRPr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2336892" y="1197018"/>
            <a:ext cx="5545506" cy="497087"/>
          </a:xfrm>
          <a:prstGeom prst="rect">
            <a:avLst/>
          </a:prstGeom>
        </p:spPr>
        <p:txBody>
          <a:bodyPr vert="horz" lIns="68580" tIns="34290" rIns="68580" bIns="3429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4500" b="1" dirty="0">
                <a:solidFill>
                  <a:srgbClr val="FF0000"/>
                </a:solidFill>
              </a:rPr>
              <a:t>Body Language</a:t>
            </a:r>
            <a:endParaRPr lang="en-US" sz="4500" b="1" dirty="0">
              <a:solidFill>
                <a:srgbClr val="FF0000"/>
              </a:solidFill>
            </a:endParaRPr>
          </a:p>
        </p:txBody>
      </p:sp>
      <p:sp>
        <p:nvSpPr>
          <p:cNvPr id="4" name="8 Metin kutusu"/>
          <p:cNvSpPr txBox="1">
            <a:spLocks noChangeArrowheads="1"/>
          </p:cNvSpPr>
          <p:nvPr/>
        </p:nvSpPr>
        <p:spPr bwMode="auto">
          <a:xfrm>
            <a:off x="1585446" y="2334960"/>
            <a:ext cx="1834030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7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Content </a:t>
            </a:r>
            <a:r>
              <a:rPr lang="tr-TR" altLang="tr-TR" sz="27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</a:t>
            </a:r>
            <a:endParaRPr lang="tr-TR" altLang="tr-TR" sz="27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5" name="8 Metin kutusu"/>
          <p:cNvSpPr txBox="1">
            <a:spLocks noChangeArrowheads="1"/>
          </p:cNvSpPr>
          <p:nvPr/>
        </p:nvSpPr>
        <p:spPr bwMode="auto">
          <a:xfrm>
            <a:off x="1585445" y="2943847"/>
            <a:ext cx="2754735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7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Voice </a:t>
            </a:r>
            <a:r>
              <a:rPr lang="tr-TR" altLang="tr-TR" sz="2700" dirty="0" err="1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Tone</a:t>
            </a:r>
            <a:r>
              <a:rPr lang="tr-TR" altLang="tr-TR" sz="27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</a:t>
            </a:r>
            <a:endParaRPr lang="tr-TR" altLang="tr-TR" sz="27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8 Metin kutusu"/>
          <p:cNvSpPr txBox="1">
            <a:spLocks noChangeArrowheads="1"/>
          </p:cNvSpPr>
          <p:nvPr/>
        </p:nvSpPr>
        <p:spPr bwMode="auto">
          <a:xfrm>
            <a:off x="1585445" y="3532019"/>
            <a:ext cx="3062755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7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Body Language</a:t>
            </a:r>
            <a:r>
              <a:rPr lang="tr-TR" altLang="tr-TR" sz="27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  <a:sym typeface="Wingdings" panose="05000000000000000000" pitchFamily="2" charset="2"/>
              </a:rPr>
              <a:t></a:t>
            </a:r>
            <a:endParaRPr lang="tr-TR" altLang="tr-TR" sz="27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8 Metin kutusu"/>
          <p:cNvSpPr txBox="1">
            <a:spLocks noChangeArrowheads="1"/>
          </p:cNvSpPr>
          <p:nvPr/>
        </p:nvSpPr>
        <p:spPr bwMode="auto">
          <a:xfrm>
            <a:off x="3260727" y="2325694"/>
            <a:ext cx="1508704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7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%10</a:t>
            </a:r>
            <a:endParaRPr lang="tr-TR" altLang="tr-TR" sz="27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8" name="8 Metin kutusu"/>
          <p:cNvSpPr txBox="1">
            <a:spLocks noChangeArrowheads="1"/>
          </p:cNvSpPr>
          <p:nvPr/>
        </p:nvSpPr>
        <p:spPr bwMode="auto">
          <a:xfrm>
            <a:off x="3600941" y="2953114"/>
            <a:ext cx="1508704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7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%30</a:t>
            </a:r>
            <a:endParaRPr lang="tr-TR" altLang="tr-TR" sz="27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9" name="8 Metin kutusu"/>
          <p:cNvSpPr txBox="1">
            <a:spLocks noChangeArrowheads="1"/>
          </p:cNvSpPr>
          <p:nvPr/>
        </p:nvSpPr>
        <p:spPr bwMode="auto">
          <a:xfrm>
            <a:off x="4319787" y="3522753"/>
            <a:ext cx="1508704" cy="507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7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%60</a:t>
            </a:r>
            <a:endParaRPr lang="tr-TR" altLang="tr-TR" sz="27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10501067"/>
      </p:ext>
    </p:extLst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6 Metin kutusu"/>
          <p:cNvSpPr txBox="1">
            <a:spLocks noChangeArrowheads="1"/>
          </p:cNvSpPr>
          <p:nvPr/>
        </p:nvSpPr>
        <p:spPr bwMode="auto">
          <a:xfrm>
            <a:off x="3571876" y="1285876"/>
            <a:ext cx="4714875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100" b="1">
                <a:latin typeface="Bookman Old Style" panose="02050604050505020204" pitchFamily="18" charset="0"/>
              </a:rPr>
              <a:t>          </a:t>
            </a:r>
            <a:endParaRPr lang="tr-TR" altLang="tr-TR" sz="1800" b="1">
              <a:latin typeface="Bookman Old Style" panose="02050604050505020204" pitchFamily="18" charset="0"/>
            </a:endParaRPr>
          </a:p>
        </p:txBody>
      </p:sp>
      <p:sp>
        <p:nvSpPr>
          <p:cNvPr id="3" name="Unvan 1"/>
          <p:cNvSpPr txBox="1">
            <a:spLocks/>
          </p:cNvSpPr>
          <p:nvPr/>
        </p:nvSpPr>
        <p:spPr>
          <a:xfrm>
            <a:off x="278160" y="1234459"/>
            <a:ext cx="7886700" cy="497087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700" b="1" u="sng" dirty="0">
                <a:solidFill>
                  <a:srgbClr val="FF0000"/>
                </a:solidFill>
              </a:rPr>
              <a:t>Body Language</a:t>
            </a:r>
            <a:endParaRPr lang="en-US" sz="2700" b="1" u="sng" dirty="0">
              <a:solidFill>
                <a:srgbClr val="FF0000"/>
              </a:solidFill>
            </a:endParaRPr>
          </a:p>
        </p:txBody>
      </p:sp>
      <p:sp>
        <p:nvSpPr>
          <p:cNvPr id="4" name="8 Metin kutusu"/>
          <p:cNvSpPr txBox="1">
            <a:spLocks noChangeArrowheads="1"/>
          </p:cNvSpPr>
          <p:nvPr/>
        </p:nvSpPr>
        <p:spPr bwMode="auto">
          <a:xfrm>
            <a:off x="361732" y="2764662"/>
            <a:ext cx="60341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Where is the most honest part of the body?</a:t>
            </a:r>
            <a:endParaRPr lang="tr-TR" altLang="tr-TR" sz="24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pic>
        <p:nvPicPr>
          <p:cNvPr id="5" name="Resim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7224" y="1476198"/>
            <a:ext cx="2302727" cy="34540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5115660"/>
      </p:ext>
    </p:extLst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8 Metin kutusu"/>
          <p:cNvSpPr txBox="1">
            <a:spLocks noChangeArrowheads="1"/>
          </p:cNvSpPr>
          <p:nvPr/>
        </p:nvSpPr>
        <p:spPr bwMode="auto">
          <a:xfrm>
            <a:off x="1128245" y="2252099"/>
            <a:ext cx="7561343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tr-TR" altLang="tr-TR" sz="21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If you had committed this crime, would you use a gun</a:t>
            </a:r>
            <a:r>
              <a:rPr lang="tr-TR" altLang="tr-TR" sz="21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?</a:t>
            </a:r>
            <a:endParaRPr lang="tr-TR" altLang="tr-TR" sz="21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4" name="8 Metin kutusu"/>
          <p:cNvSpPr txBox="1">
            <a:spLocks noChangeArrowheads="1"/>
          </p:cNvSpPr>
          <p:nvPr/>
        </p:nvSpPr>
        <p:spPr bwMode="auto">
          <a:xfrm>
            <a:off x="1128245" y="2931215"/>
            <a:ext cx="7561343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tr-TR" altLang="tr-TR" sz="21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If you had committed this crime, would you use a </a:t>
            </a:r>
            <a:r>
              <a:rPr lang="tr-TR" altLang="tr-TR" sz="21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knife?</a:t>
            </a:r>
            <a:endParaRPr lang="tr-TR" altLang="tr-TR" sz="21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8 Metin kutusu"/>
          <p:cNvSpPr txBox="1">
            <a:spLocks noChangeArrowheads="1"/>
          </p:cNvSpPr>
          <p:nvPr/>
        </p:nvSpPr>
        <p:spPr bwMode="auto">
          <a:xfrm>
            <a:off x="1128245" y="3599623"/>
            <a:ext cx="7561343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None/>
            </a:pPr>
            <a:r>
              <a:rPr lang="tr-TR" altLang="tr-TR" sz="21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If you had committed this crime, would you use a </a:t>
            </a:r>
            <a:r>
              <a:rPr lang="tr-TR" altLang="tr-TR" sz="21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hammer?</a:t>
            </a:r>
            <a:endParaRPr lang="tr-TR" altLang="tr-TR" sz="21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7" name="Unvan 1"/>
          <p:cNvSpPr txBox="1">
            <a:spLocks/>
          </p:cNvSpPr>
          <p:nvPr/>
        </p:nvSpPr>
        <p:spPr>
          <a:xfrm>
            <a:off x="392460" y="1357639"/>
            <a:ext cx="7886700" cy="497087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700" b="1" u="sng" dirty="0">
                <a:solidFill>
                  <a:srgbClr val="FF0000"/>
                </a:solidFill>
              </a:rPr>
              <a:t>Body Language</a:t>
            </a:r>
            <a:endParaRPr lang="en-US" sz="27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1745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6 Metin kutusu"/>
          <p:cNvSpPr txBox="1">
            <a:spLocks noChangeArrowheads="1"/>
          </p:cNvSpPr>
          <p:nvPr/>
        </p:nvSpPr>
        <p:spPr bwMode="auto">
          <a:xfrm>
            <a:off x="3571876" y="1285876"/>
            <a:ext cx="4714875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100" b="1">
                <a:latin typeface="Bookman Old Style" panose="02050604050505020204" pitchFamily="18" charset="0"/>
              </a:rPr>
              <a:t>          </a:t>
            </a:r>
            <a:endParaRPr lang="tr-TR" altLang="tr-TR" sz="1800" b="1">
              <a:latin typeface="Bookman Old Style" panose="02050604050505020204" pitchFamily="18" charset="0"/>
            </a:endParaRPr>
          </a:p>
        </p:txBody>
      </p:sp>
      <p:sp>
        <p:nvSpPr>
          <p:cNvPr id="5" name="8 Metin kutusu"/>
          <p:cNvSpPr txBox="1">
            <a:spLocks noChangeArrowheads="1"/>
          </p:cNvSpPr>
          <p:nvPr/>
        </p:nvSpPr>
        <p:spPr bwMode="auto">
          <a:xfrm>
            <a:off x="1623760" y="2446834"/>
            <a:ext cx="603415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Nonverbal 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language affects what people think about </a:t>
            </a: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us.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8 Metin kutusu"/>
          <p:cNvSpPr txBox="1">
            <a:spLocks noChangeArrowheads="1"/>
          </p:cNvSpPr>
          <p:nvPr/>
        </p:nvSpPr>
        <p:spPr bwMode="auto">
          <a:xfrm>
            <a:off x="1623759" y="3336329"/>
            <a:ext cx="603415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Does it determine what we think about ourselves?</a:t>
            </a:r>
          </a:p>
        </p:txBody>
      </p:sp>
      <p:sp>
        <p:nvSpPr>
          <p:cNvPr id="8" name="Unvan 1"/>
          <p:cNvSpPr txBox="1">
            <a:spLocks/>
          </p:cNvSpPr>
          <p:nvPr/>
        </p:nvSpPr>
        <p:spPr>
          <a:xfrm>
            <a:off x="278160" y="1234459"/>
            <a:ext cx="7886700" cy="497087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700" b="1" u="sng" dirty="0">
                <a:solidFill>
                  <a:srgbClr val="FF0000"/>
                </a:solidFill>
              </a:rPr>
              <a:t>Body Language</a:t>
            </a:r>
            <a:endParaRPr lang="en-US" sz="27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7685312"/>
      </p:ext>
    </p:extLst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6 Metin kutusu"/>
          <p:cNvSpPr txBox="1">
            <a:spLocks noChangeArrowheads="1"/>
          </p:cNvSpPr>
          <p:nvPr/>
        </p:nvSpPr>
        <p:spPr bwMode="auto">
          <a:xfrm>
            <a:off x="3571876" y="1285876"/>
            <a:ext cx="4714875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100" b="1">
                <a:latin typeface="Bookman Old Style" panose="02050604050505020204" pitchFamily="18" charset="0"/>
              </a:rPr>
              <a:t>          </a:t>
            </a:r>
            <a:endParaRPr lang="tr-TR" altLang="tr-TR" sz="1800" b="1">
              <a:latin typeface="Bookman Old Style" panose="02050604050505020204" pitchFamily="18" charset="0"/>
            </a:endParaRPr>
          </a:p>
        </p:txBody>
      </p:sp>
      <p:sp>
        <p:nvSpPr>
          <p:cNvPr id="5" name="8 Metin kutusu"/>
          <p:cNvSpPr txBox="1">
            <a:spLocks noChangeArrowheads="1"/>
          </p:cNvSpPr>
          <p:nvPr/>
        </p:nvSpPr>
        <p:spPr bwMode="auto">
          <a:xfrm>
            <a:off x="1659926" y="2562780"/>
            <a:ext cx="6034157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</a:pPr>
            <a:r>
              <a:rPr lang="tr-TR" altLang="tr-TR" sz="21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Our </a:t>
            </a:r>
            <a:r>
              <a:rPr lang="tr-TR" altLang="tr-TR" sz="21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minds can change our body!</a:t>
            </a:r>
          </a:p>
        </p:txBody>
      </p:sp>
      <p:sp>
        <p:nvSpPr>
          <p:cNvPr id="6" name="8 Metin kutusu"/>
          <p:cNvSpPr txBox="1">
            <a:spLocks noChangeArrowheads="1"/>
          </p:cNvSpPr>
          <p:nvPr/>
        </p:nvSpPr>
        <p:spPr bwMode="auto">
          <a:xfrm>
            <a:off x="1023351" y="3431526"/>
            <a:ext cx="7184372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None/>
            </a:pPr>
            <a:r>
              <a:rPr lang="tr-TR" altLang="tr-TR" sz="21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Can our </a:t>
            </a:r>
            <a:r>
              <a:rPr lang="tr-TR" altLang="tr-TR" sz="21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body </a:t>
            </a:r>
            <a:r>
              <a:rPr lang="tr-TR" altLang="tr-TR" sz="21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change our thoughts?</a:t>
            </a:r>
          </a:p>
        </p:txBody>
      </p:sp>
      <p:sp>
        <p:nvSpPr>
          <p:cNvPr id="8" name="Unvan 1"/>
          <p:cNvSpPr txBox="1">
            <a:spLocks/>
          </p:cNvSpPr>
          <p:nvPr/>
        </p:nvSpPr>
        <p:spPr>
          <a:xfrm>
            <a:off x="278160" y="1234459"/>
            <a:ext cx="7886700" cy="497087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700" b="1" u="sng" dirty="0">
                <a:solidFill>
                  <a:srgbClr val="FF0000"/>
                </a:solidFill>
              </a:rPr>
              <a:t>Body Language</a:t>
            </a:r>
            <a:endParaRPr lang="en-US" sz="27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7981091"/>
      </p:ext>
    </p:extLst>
  </p:cSld>
  <p:clrMapOvr>
    <a:masterClrMapping/>
  </p:clrMapOvr>
  <p:transition>
    <p:pull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16 Metin kutusu"/>
          <p:cNvSpPr txBox="1">
            <a:spLocks noChangeArrowheads="1"/>
          </p:cNvSpPr>
          <p:nvPr/>
        </p:nvSpPr>
        <p:spPr bwMode="auto">
          <a:xfrm>
            <a:off x="3571876" y="1285876"/>
            <a:ext cx="4714875" cy="4154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100" b="1">
                <a:latin typeface="Bookman Old Style" panose="02050604050505020204" pitchFamily="18" charset="0"/>
              </a:rPr>
              <a:t>          </a:t>
            </a:r>
            <a:endParaRPr lang="tr-TR" altLang="tr-TR" sz="1800" b="1">
              <a:latin typeface="Bookman Old Style" panose="02050604050505020204" pitchFamily="18" charset="0"/>
            </a:endParaRPr>
          </a:p>
        </p:txBody>
      </p:sp>
      <p:sp>
        <p:nvSpPr>
          <p:cNvPr id="5" name="8 Metin kutusu"/>
          <p:cNvSpPr txBox="1">
            <a:spLocks noChangeArrowheads="1"/>
          </p:cNvSpPr>
          <p:nvPr/>
        </p:nvSpPr>
        <p:spPr bwMode="auto">
          <a:xfrm>
            <a:off x="554797" y="2080337"/>
            <a:ext cx="6034157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18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Amy Cuddy – Harvard University</a:t>
            </a:r>
            <a:endParaRPr lang="tr-TR" altLang="tr-TR" sz="18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8" name="8 Metin kutusu"/>
          <p:cNvSpPr txBox="1">
            <a:spLocks noChangeArrowheads="1"/>
          </p:cNvSpPr>
          <p:nvPr/>
        </p:nvSpPr>
        <p:spPr bwMode="auto">
          <a:xfrm>
            <a:off x="1419079" y="2995633"/>
            <a:ext cx="60341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ts val="600"/>
              </a:spcBef>
              <a:buClr>
                <a:schemeClr val="tx2"/>
              </a:buClr>
              <a:buSzPct val="73000"/>
              <a:buFont typeface="Wingdings 2" panose="05020102010507070707" pitchFamily="18" charset="2"/>
              <a:buChar char=""/>
              <a:defRPr sz="26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>
              <a:spcBef>
                <a:spcPts val="5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"/>
              <a:defRPr sz="2300">
                <a:solidFill>
                  <a:srgbClr val="6C6C6C"/>
                </a:solidFill>
                <a:latin typeface="Trebuchet MS" panose="020B0603020202020204" pitchFamily="34" charset="0"/>
              </a:defRPr>
            </a:lvl2pPr>
            <a:lvl3pPr marL="1143000" indent="-228600">
              <a:spcBef>
                <a:spcPts val="400"/>
              </a:spcBef>
              <a:buClr>
                <a:srgbClr val="8064A2"/>
              </a:buClr>
              <a:buSzPct val="60000"/>
              <a:buFont typeface="Wingdings" panose="05000000000000000000" pitchFamily="2" charset="2"/>
              <a:buChar char="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8064A2"/>
              </a:buClr>
              <a:buSzPct val="80000"/>
              <a:buFont typeface="Wingdings 2" panose="05020102010507070707" pitchFamily="18" charset="2"/>
              <a:buChar char=""/>
              <a:defRPr sz="2000">
                <a:solidFill>
                  <a:srgbClr val="6C6C6C"/>
                </a:solidFill>
                <a:latin typeface="Trebuchet MS" panose="020B0603020202020204" pitchFamily="34" charset="0"/>
              </a:defRPr>
            </a:lvl4pPr>
            <a:lvl5pPr marL="2057400" indent="-228600">
              <a:spcBef>
                <a:spcPts val="400"/>
              </a:spcBef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ts val="400"/>
              </a:spcBef>
              <a:spcAft>
                <a:spcPct val="0"/>
              </a:spcAft>
              <a:buClr>
                <a:srgbClr val="8064A2"/>
              </a:buClr>
              <a:buSzPct val="70000"/>
              <a:buFont typeface="Wingdings" panose="05000000000000000000" pitchFamily="2" charset="2"/>
              <a:buChar char="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tr-TR" altLang="tr-TR" sz="24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Testesteron - </a:t>
            </a:r>
            <a:r>
              <a:rPr lang="tr-TR" altLang="tr-TR" sz="24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K</a:t>
            </a:r>
            <a:r>
              <a:rPr lang="tr-TR" altLang="tr-TR" sz="2400" dirty="0">
                <a:latin typeface="Arial" panose="020B0604020202020204" pitchFamily="34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ortizol</a:t>
            </a:r>
            <a:endParaRPr lang="tr-TR" altLang="tr-TR" sz="2400" dirty="0">
              <a:latin typeface="Arial" panose="020B0604020202020204" pitchFamily="34" charset="0"/>
              <a:ea typeface="Arial Unicode MS" panose="020B0604020202020204" pitchFamily="34" charset="-128"/>
              <a:cs typeface="Arial Unicode MS" panose="020B0604020202020204" pitchFamily="34" charset="-128"/>
            </a:endParaRPr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278160" y="1234459"/>
            <a:ext cx="7886700" cy="497087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tr-TR" sz="2700" b="1" u="sng" dirty="0">
                <a:solidFill>
                  <a:srgbClr val="FF0000"/>
                </a:solidFill>
              </a:rPr>
              <a:t>Body Language</a:t>
            </a:r>
            <a:endParaRPr lang="en-US" sz="2700" b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775445"/>
      </p:ext>
    </p:extLst>
  </p:cSld>
  <p:clrMapOvr>
    <a:masterClrMapping/>
  </p:clrMapOvr>
  <p:transition>
    <p:pull dir="rd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5010</TotalTime>
  <Words>122</Words>
  <Application>Microsoft Office PowerPoint</Application>
  <PresentationFormat>Ekran Gösterisi (4:3)</PresentationFormat>
  <Paragraphs>28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4" baseType="lpstr">
      <vt:lpstr>Arial</vt:lpstr>
      <vt:lpstr>Arial Unicode MS</vt:lpstr>
      <vt:lpstr>Bookman Old Style</vt:lpstr>
      <vt:lpstr>Calibri</vt:lpstr>
      <vt:lpstr>Wingdings</vt:lpstr>
      <vt:lpstr>Wingdings 2</vt:lpstr>
      <vt:lpstr>Ofis Teması</vt:lpstr>
      <vt:lpstr>Presentation Techniques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SINIF</dc:creator>
  <cp:lastModifiedBy>ilaum</cp:lastModifiedBy>
  <cp:revision>265</cp:revision>
  <dcterms:created xsi:type="dcterms:W3CDTF">2020-02-06T11:34:11Z</dcterms:created>
  <dcterms:modified xsi:type="dcterms:W3CDTF">2020-05-10T18:50:32Z</dcterms:modified>
</cp:coreProperties>
</file>