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50" r:id="rId2"/>
    <p:sldId id="475" r:id="rId3"/>
    <p:sldId id="478" r:id="rId4"/>
    <p:sldId id="495" r:id="rId5"/>
    <p:sldId id="497" r:id="rId6"/>
    <p:sldId id="498" r:id="rId7"/>
    <p:sldId id="499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F2C25-9F31-4DE7-92C6-2E46CDB3989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D6E1-4F3E-408A-861C-892B694F9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Presentation </a:t>
            </a:r>
            <a:r>
              <a:rPr lang="tr-TR" b="1" dirty="0" err="1" smtClean="0">
                <a:solidFill>
                  <a:srgbClr val="FF0000"/>
                </a:solidFill>
              </a:rPr>
              <a:t>Techniques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6 Metin kutusu"/>
          <p:cNvSpPr txBox="1">
            <a:spLocks noChangeArrowheads="1"/>
          </p:cNvSpPr>
          <p:nvPr/>
        </p:nvSpPr>
        <p:spPr bwMode="auto">
          <a:xfrm>
            <a:off x="3571876" y="1285876"/>
            <a:ext cx="471487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100" b="1">
                <a:latin typeface="Bookman Old Style" panose="02050604050505020204" pitchFamily="18" charset="0"/>
              </a:rPr>
              <a:t>          </a:t>
            </a:r>
            <a:endParaRPr lang="tr-TR" altLang="tr-TR" sz="1800" b="1">
              <a:latin typeface="Bookman Old Style" panose="02050604050505020204" pitchFamily="18" charset="0"/>
            </a:endParaRPr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2336892" y="1197018"/>
            <a:ext cx="5545506" cy="49708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4500" b="1" dirty="0">
                <a:solidFill>
                  <a:srgbClr val="FF0000"/>
                </a:solidFill>
              </a:rPr>
              <a:t>Body Language</a:t>
            </a:r>
            <a:endParaRPr lang="en-US" sz="4500" b="1" dirty="0">
              <a:solidFill>
                <a:srgbClr val="FF0000"/>
              </a:solidFill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1585446" y="2334960"/>
            <a:ext cx="183403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Content </a:t>
            </a:r>
            <a:r>
              <a:rPr lang="tr-TR" altLang="tr-TR" sz="27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</a:t>
            </a:r>
            <a:endParaRPr lang="tr-TR" altLang="tr-TR" sz="27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585445" y="2943847"/>
            <a:ext cx="275473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Voice </a:t>
            </a:r>
            <a:r>
              <a:rPr lang="tr-TR" altLang="tr-TR" sz="27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Tone</a:t>
            </a:r>
            <a:r>
              <a:rPr lang="tr-TR" altLang="tr-TR" sz="27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</a:t>
            </a:r>
            <a:endParaRPr lang="tr-TR" altLang="tr-TR" sz="27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585445" y="3532019"/>
            <a:ext cx="306275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Body Language</a:t>
            </a:r>
            <a:r>
              <a:rPr lang="tr-TR" altLang="tr-TR" sz="27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</a:t>
            </a:r>
            <a:endParaRPr lang="tr-TR" altLang="tr-TR" sz="27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3260727" y="2325694"/>
            <a:ext cx="150870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%10</a:t>
            </a:r>
            <a:endParaRPr lang="tr-TR" altLang="tr-TR" sz="27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8 Metin kutusu"/>
          <p:cNvSpPr txBox="1">
            <a:spLocks noChangeArrowheads="1"/>
          </p:cNvSpPr>
          <p:nvPr/>
        </p:nvSpPr>
        <p:spPr bwMode="auto">
          <a:xfrm>
            <a:off x="3600941" y="2953114"/>
            <a:ext cx="150870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%30</a:t>
            </a:r>
            <a:endParaRPr lang="tr-TR" altLang="tr-TR" sz="27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8 Metin kutusu"/>
          <p:cNvSpPr txBox="1">
            <a:spLocks noChangeArrowheads="1"/>
          </p:cNvSpPr>
          <p:nvPr/>
        </p:nvSpPr>
        <p:spPr bwMode="auto">
          <a:xfrm>
            <a:off x="4319787" y="3522753"/>
            <a:ext cx="150870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%60</a:t>
            </a:r>
            <a:endParaRPr lang="tr-TR" altLang="tr-TR" sz="27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50106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6 Metin kutusu"/>
          <p:cNvSpPr txBox="1">
            <a:spLocks noChangeArrowheads="1"/>
          </p:cNvSpPr>
          <p:nvPr/>
        </p:nvSpPr>
        <p:spPr bwMode="auto">
          <a:xfrm>
            <a:off x="3571876" y="1285876"/>
            <a:ext cx="471487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100" b="1">
                <a:latin typeface="Bookman Old Style" panose="02050604050505020204" pitchFamily="18" charset="0"/>
              </a:rPr>
              <a:t>          </a:t>
            </a:r>
            <a:endParaRPr lang="tr-TR" altLang="tr-TR" sz="1800" b="1">
              <a:latin typeface="Bookman Old Style" panose="02050604050505020204" pitchFamily="18" charset="0"/>
            </a:endParaRPr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278160" y="1234459"/>
            <a:ext cx="7886700" cy="497087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700" b="1" u="sng" dirty="0">
                <a:solidFill>
                  <a:srgbClr val="FF0000"/>
                </a:solidFill>
              </a:rPr>
              <a:t>Body Language</a:t>
            </a:r>
            <a:endParaRPr lang="en-US" sz="2700" b="1" u="sng" dirty="0">
              <a:solidFill>
                <a:srgbClr val="FF0000"/>
              </a:solidFill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361732" y="2764662"/>
            <a:ext cx="6034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Where is the most honest part of the body?</a:t>
            </a:r>
            <a:endParaRPr lang="tr-TR" altLang="tr-TR" sz="24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224" y="1476198"/>
            <a:ext cx="2302727" cy="345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15660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1128245" y="2252099"/>
            <a:ext cx="756134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If you had committed this crime, would you use a gun</a:t>
            </a: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tr-TR" altLang="tr-TR" sz="21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1128245" y="2931215"/>
            <a:ext cx="756134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If you had committed this crime, would you use a </a:t>
            </a: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knife?</a:t>
            </a:r>
            <a:endParaRPr lang="tr-TR" altLang="tr-TR" sz="21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128245" y="3599623"/>
            <a:ext cx="756134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If you had committed this crime, would you use a </a:t>
            </a: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hammer?</a:t>
            </a:r>
            <a:endParaRPr lang="tr-TR" altLang="tr-TR" sz="21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392460" y="1357639"/>
            <a:ext cx="7886700" cy="497087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700" b="1" u="sng" dirty="0">
                <a:solidFill>
                  <a:srgbClr val="FF0000"/>
                </a:solidFill>
              </a:rPr>
              <a:t>Body Language</a:t>
            </a:r>
            <a:endParaRPr lang="en-US" sz="27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4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6 Metin kutusu"/>
          <p:cNvSpPr txBox="1">
            <a:spLocks noChangeArrowheads="1"/>
          </p:cNvSpPr>
          <p:nvPr/>
        </p:nvSpPr>
        <p:spPr bwMode="auto">
          <a:xfrm>
            <a:off x="3571876" y="1285876"/>
            <a:ext cx="471487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100" b="1">
                <a:latin typeface="Bookman Old Style" panose="02050604050505020204" pitchFamily="18" charset="0"/>
              </a:rPr>
              <a:t>          </a:t>
            </a:r>
            <a:endParaRPr lang="tr-TR" altLang="tr-TR" sz="1800" b="1">
              <a:latin typeface="Bookman Old Style" panose="02050604050505020204" pitchFamily="18" charset="0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623760" y="2446834"/>
            <a:ext cx="6034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Nonverbal 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language affects what people think about 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us.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623759" y="3336329"/>
            <a:ext cx="6034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Does it determine what we think about ourselves?</a:t>
            </a:r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278160" y="1234459"/>
            <a:ext cx="7886700" cy="497087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700" b="1" u="sng" dirty="0">
                <a:solidFill>
                  <a:srgbClr val="FF0000"/>
                </a:solidFill>
              </a:rPr>
              <a:t>Body Language</a:t>
            </a:r>
            <a:endParaRPr lang="en-US" sz="27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8531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6 Metin kutusu"/>
          <p:cNvSpPr txBox="1">
            <a:spLocks noChangeArrowheads="1"/>
          </p:cNvSpPr>
          <p:nvPr/>
        </p:nvSpPr>
        <p:spPr bwMode="auto">
          <a:xfrm>
            <a:off x="3571876" y="1285876"/>
            <a:ext cx="471487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100" b="1">
                <a:latin typeface="Bookman Old Style" panose="02050604050505020204" pitchFamily="18" charset="0"/>
              </a:rPr>
              <a:t>          </a:t>
            </a:r>
            <a:endParaRPr lang="tr-TR" altLang="tr-TR" sz="1800" b="1">
              <a:latin typeface="Bookman Old Style" panose="02050604050505020204" pitchFamily="18" charset="0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659926" y="2562780"/>
            <a:ext cx="603415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Our </a:t>
            </a: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minds can change our body!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023351" y="3431526"/>
            <a:ext cx="71843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Can our </a:t>
            </a: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body </a:t>
            </a:r>
            <a:r>
              <a:rPr lang="tr-TR" altLang="tr-TR" sz="21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change our thoughts?</a:t>
            </a:r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278160" y="1234459"/>
            <a:ext cx="7886700" cy="497087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700" b="1" u="sng" dirty="0">
                <a:solidFill>
                  <a:srgbClr val="FF0000"/>
                </a:solidFill>
              </a:rPr>
              <a:t>Body Language</a:t>
            </a:r>
            <a:endParaRPr lang="en-US" sz="27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8109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6 Metin kutusu"/>
          <p:cNvSpPr txBox="1">
            <a:spLocks noChangeArrowheads="1"/>
          </p:cNvSpPr>
          <p:nvPr/>
        </p:nvSpPr>
        <p:spPr bwMode="auto">
          <a:xfrm>
            <a:off x="3571876" y="1285876"/>
            <a:ext cx="471487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100" b="1">
                <a:latin typeface="Bookman Old Style" panose="02050604050505020204" pitchFamily="18" charset="0"/>
              </a:rPr>
              <a:t>          </a:t>
            </a:r>
            <a:endParaRPr lang="tr-TR" altLang="tr-TR" sz="1800" b="1">
              <a:latin typeface="Bookman Old Style" panose="02050604050505020204" pitchFamily="18" charset="0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554797" y="2080337"/>
            <a:ext cx="6034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Amy Cuddy – Harvard University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8 Metin kutusu"/>
          <p:cNvSpPr txBox="1">
            <a:spLocks noChangeArrowheads="1"/>
          </p:cNvSpPr>
          <p:nvPr/>
        </p:nvSpPr>
        <p:spPr bwMode="auto">
          <a:xfrm>
            <a:off x="1419079" y="2995633"/>
            <a:ext cx="6034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Testesteron - </a:t>
            </a:r>
            <a:r>
              <a:rPr lang="tr-TR" altLang="tr-TR" sz="24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</a:t>
            </a:r>
            <a:r>
              <a:rPr lang="tr-TR" altLang="tr-TR" sz="24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ortizol</a:t>
            </a:r>
            <a:endParaRPr lang="tr-TR" altLang="tr-TR" sz="24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78160" y="1234459"/>
            <a:ext cx="7886700" cy="497087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700" b="1" u="sng" dirty="0">
                <a:solidFill>
                  <a:srgbClr val="FF0000"/>
                </a:solidFill>
              </a:rPr>
              <a:t>Body Language</a:t>
            </a:r>
            <a:endParaRPr lang="en-US" sz="27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75445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5010</TotalTime>
  <Words>122</Words>
  <Application>Microsoft Office PowerPoint</Application>
  <PresentationFormat>Ekran Gösterisi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Unicode MS</vt:lpstr>
      <vt:lpstr>Bookman Old Style</vt:lpstr>
      <vt:lpstr>Calibri</vt:lpstr>
      <vt:lpstr>Wingdings</vt:lpstr>
      <vt:lpstr>Wingdings 2</vt:lpstr>
      <vt:lpstr>Ofis Teması</vt:lpstr>
      <vt:lpstr>Presentation Techniques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265</cp:revision>
  <dcterms:created xsi:type="dcterms:W3CDTF">2020-02-06T11:34:11Z</dcterms:created>
  <dcterms:modified xsi:type="dcterms:W3CDTF">2020-05-10T18:50:32Z</dcterms:modified>
</cp:coreProperties>
</file>