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0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/>
          </a:bodyPr>
          <a:lstStyle/>
          <a:p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(uygulaması</a:t>
            </a:r>
            <a:r>
              <a:rPr lang="tr-TR" dirty="0"/>
              <a:t>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3921"/>
            <a:ext cx="4032281" cy="447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19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46107"/>
            <a:ext cx="5771871" cy="441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04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2613"/>
            <a:ext cx="4009979" cy="444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1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65622"/>
            <a:ext cx="4244154" cy="445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89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9380"/>
            <a:ext cx="403860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3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8334"/>
            <a:ext cx="6753179" cy="428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9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uygulaması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1123"/>
            <a:ext cx="4489481" cy="442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Temel </a:t>
            </a:r>
            <a:r>
              <a:rPr lang="tr-TR" dirty="0"/>
              <a:t>elektronik-2010, Z. Karacan, Yıldırım Elektronik.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2629</TotalTime>
  <Words>40</Words>
  <Application>Microsoft Office PowerPoint</Application>
  <PresentationFormat>Geniş ekran</PresentationFormat>
  <Paragraphs>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Transistörler (uygulaması)</vt:lpstr>
      <vt:lpstr>Transistörlerin uygulaması</vt:lpstr>
      <vt:lpstr>Transistörlerin uygulaması</vt:lpstr>
      <vt:lpstr>Transistörlerin uygulaması</vt:lpstr>
      <vt:lpstr>Transistörlerin uygulaması</vt:lpstr>
      <vt:lpstr>Transistörlerin uygulaması</vt:lpstr>
      <vt:lpstr>Transistörlerin uygulaması</vt:lpstr>
      <vt:lpstr>Transistörlerin uygulaması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142</cp:revision>
  <dcterms:created xsi:type="dcterms:W3CDTF">2017-11-13T19:25:20Z</dcterms:created>
  <dcterms:modified xsi:type="dcterms:W3CDTF">2020-01-24T15:29:45Z</dcterms:modified>
</cp:coreProperties>
</file>