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98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03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78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51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40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93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2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70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00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0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F8F9E-8777-43B5-B264-61F734059258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4F2F5-DB4E-4336-B800-0FB92AE218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4. Hafta	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N. M. </a:t>
            </a:r>
            <a:r>
              <a:rPr lang="tr-TR" dirty="0" err="1" smtClean="0"/>
              <a:t>Raşid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2372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تو آشنائے جذبۂ الفت نہیں رہا </a:t>
            </a:r>
          </a:p>
          <a:p>
            <a:r>
              <a:rPr lang="ur-PK" dirty="0" smtClean="0"/>
              <a:t>تو آشنائے جذبۂ الفت نہیں رہا </a:t>
            </a:r>
            <a:br>
              <a:rPr lang="ur-PK" dirty="0" smtClean="0"/>
            </a:br>
            <a:r>
              <a:rPr lang="ur-PK" dirty="0" smtClean="0"/>
              <a:t>دل میں ترے وہ ذوق محبت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پھر نغمہ ہائے قم تو فضا میں ہیں گونجتے </a:t>
            </a:r>
            <a:br>
              <a:rPr lang="ur-PK" dirty="0" smtClean="0"/>
            </a:br>
            <a:r>
              <a:rPr lang="ur-PK" dirty="0" smtClean="0"/>
              <a:t>تو ہی حریف ذوق سماعت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آئیں کہاں سے آنکھ میں آتش چکانیاں </a:t>
            </a:r>
            <a:br>
              <a:rPr lang="ur-PK" dirty="0" smtClean="0"/>
            </a:br>
            <a:r>
              <a:rPr lang="ur-PK" dirty="0" smtClean="0"/>
              <a:t>دل آشنائے سوز محبت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ur-PK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05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گل ہائے حسن یار میں دامن کش نظر </a:t>
            </a:r>
            <a:br>
              <a:rPr lang="ur-PK" dirty="0" smtClean="0"/>
            </a:br>
            <a:r>
              <a:rPr lang="ur-PK" dirty="0" smtClean="0"/>
              <a:t>میں اب حریص گلشن جنت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شاید جنوں ہے مائل فرزانگی مرا </a:t>
            </a:r>
            <a:br>
              <a:rPr lang="ur-PK" dirty="0" smtClean="0"/>
            </a:br>
            <a:r>
              <a:rPr lang="ur-PK" dirty="0" smtClean="0"/>
              <a:t>میں وہ نہیں وہ عالم وحشت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ممنون ہوں میں تیرا بہت مرگ ناگہاں </a:t>
            </a:r>
            <a:br>
              <a:rPr lang="ur-PK" dirty="0" smtClean="0"/>
            </a:br>
            <a:r>
              <a:rPr lang="ur-PK" dirty="0" smtClean="0"/>
              <a:t>میں اب اسیر گردش قسمت نہیں رہا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126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جلوہ گہہ خیال میں وہ آ گئے ہیں آج </a:t>
            </a:r>
            <a:br>
              <a:rPr lang="ur-PK" dirty="0" smtClean="0"/>
            </a:br>
            <a:r>
              <a:rPr lang="ur-PK" dirty="0" smtClean="0"/>
              <a:t>لو میں رہین زحمت خلوت نہیں رہا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فائدہ ہے دعوئے عشق حسین سے </a:t>
            </a:r>
            <a:br>
              <a:rPr lang="ur-PK" dirty="0" smtClean="0"/>
            </a:br>
            <a:r>
              <a:rPr lang="ur-PK" dirty="0" smtClean="0"/>
              <a:t>سر میں اگر وہ شوق شہادت نہیں رہا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104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ترے کرم سے خدائی میں یوں تو کیا نہ ملا </a:t>
            </a:r>
          </a:p>
          <a:p>
            <a:r>
              <a:rPr lang="ur-PK" dirty="0" smtClean="0"/>
              <a:t>ترے کرم سے خدائی میں یوں تو کیا نہ ملا </a:t>
            </a:r>
            <a:br>
              <a:rPr lang="ur-PK" dirty="0" smtClean="0"/>
            </a:br>
            <a:r>
              <a:rPr lang="ur-PK" dirty="0" smtClean="0"/>
              <a:t>مگر جو تو نہ ملا زیست کا مزا نہ ملا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حیات شوق کی یہ گرمیاں کہاں ہوتیں </a:t>
            </a:r>
            <a:br>
              <a:rPr lang="ur-PK" dirty="0" smtClean="0"/>
            </a:br>
            <a:r>
              <a:rPr lang="ur-PK" dirty="0" smtClean="0"/>
              <a:t>خدا کا شکر ہمیں نالۂ رسا نہ ملا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ازل سے فطرت آزاد ہی تھی آوارہ </a:t>
            </a:r>
            <a:br>
              <a:rPr lang="ur-PK" dirty="0" smtClean="0"/>
            </a:br>
            <a:r>
              <a:rPr lang="ur-PK" dirty="0" smtClean="0"/>
              <a:t>یہ کیوں کہیں کہ ہمیں کوئی رہنما نہ ملا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54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کائنات کسی کا غبار راہ سہی </a:t>
            </a:r>
            <a:br>
              <a:rPr lang="ur-PK" smtClean="0"/>
            </a:br>
            <a:r>
              <a:rPr lang="ur-PK" smtClean="0"/>
              <a:t>دلیل راہ جو بنتا وہ نقش پا نہ ملا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دل شہید فریب نگاہ ہو نہ سکا </a:t>
            </a:r>
            <a:br>
              <a:rPr lang="ur-PK" smtClean="0"/>
            </a:br>
            <a:r>
              <a:rPr lang="ur-PK" smtClean="0"/>
              <a:t>وہ لاکھ ہم سے بہ انداز محرمانہ ملا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کنار موج میں مرنا تو ہم کو آتا ہے </a:t>
            </a:r>
            <a:br>
              <a:rPr lang="ur-PK" smtClean="0"/>
            </a:br>
            <a:r>
              <a:rPr lang="ur-PK" smtClean="0"/>
              <a:t>نشان ساحل الفت ملا ملا نہ ملا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تری تلاش ہی تھی مایۂ بقائے وجود </a:t>
            </a:r>
            <a:br>
              <a:rPr lang="ur-PK" smtClean="0"/>
            </a:br>
            <a:r>
              <a:rPr lang="ur-PK" smtClean="0"/>
              <a:t>بلا سے ہم کو سر منزل بقا نہ ملا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02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Geniş ekran</PresentationFormat>
  <Paragraphs>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4. Hafta 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  </dc:title>
  <dc:creator>USER</dc:creator>
  <cp:lastModifiedBy>USER</cp:lastModifiedBy>
  <cp:revision>1</cp:revision>
  <dcterms:created xsi:type="dcterms:W3CDTF">2020-05-03T20:34:05Z</dcterms:created>
  <dcterms:modified xsi:type="dcterms:W3CDTF">2020-05-03T20:34:09Z</dcterms:modified>
</cp:coreProperties>
</file>