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99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8203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79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863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247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86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220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86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569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352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93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E5EF6-0A99-493C-A65D-B7004744D94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E1285-4022-4D9B-BA4A-C2A8B2F598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61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1360449"/>
            <a:ext cx="11340790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Haber kaynaklarıyla </a:t>
            </a:r>
            <a:r>
              <a:rPr lang="tr-TR" dirty="0" smtClean="0"/>
              <a:t>ilişki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Temel sorunlar / nedenler / sonuçlar / etik açıdan durum</a:t>
            </a: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02524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1360449"/>
            <a:ext cx="11340790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Haber kaynakları ile ilişki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Temas ve mesafe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İlişki ve süreçleri okuyabilmek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İstismar etmemek / edilmemek</a:t>
            </a: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29679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1360449"/>
            <a:ext cx="11340790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Kaynak eserler ve örnek haberler üzerinden uygulama, tartışma ve değerlendirme</a:t>
            </a:r>
            <a:endParaRPr lang="tr-TR" dirty="0"/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98486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</Words>
  <Application>Microsoft Office PowerPoint</Application>
  <PresentationFormat>Geniş ekran</PresentationFormat>
  <Paragraphs>17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Siyaset Muhabirliği</vt:lpstr>
      <vt:lpstr>Siyaset Muhabirliği</vt:lpstr>
      <vt:lpstr>Siyaset Muhabirliği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Muhabirliği</dc:title>
  <dc:creator>Windows Kullanıcısı</dc:creator>
  <cp:lastModifiedBy>Windows Kullanıcısı</cp:lastModifiedBy>
  <cp:revision>1</cp:revision>
  <dcterms:created xsi:type="dcterms:W3CDTF">2020-02-12T10:39:38Z</dcterms:created>
  <dcterms:modified xsi:type="dcterms:W3CDTF">2020-02-12T10:41:36Z</dcterms:modified>
</cp:coreProperties>
</file>